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  <p:sldMasterId id="2147483709" r:id="rId5"/>
    <p:sldMasterId id="2147483727" r:id="rId6"/>
  </p:sldMasterIdLst>
  <p:notesMasterIdLst>
    <p:notesMasterId r:id="rId25"/>
  </p:notesMasterIdLst>
  <p:sldIdLst>
    <p:sldId id="285" r:id="rId7"/>
    <p:sldId id="260" r:id="rId8"/>
    <p:sldId id="325" r:id="rId9"/>
    <p:sldId id="326" r:id="rId10"/>
    <p:sldId id="330" r:id="rId11"/>
    <p:sldId id="331" r:id="rId12"/>
    <p:sldId id="332" r:id="rId13"/>
    <p:sldId id="333" r:id="rId14"/>
    <p:sldId id="335" r:id="rId15"/>
    <p:sldId id="336" r:id="rId16"/>
    <p:sldId id="337" r:id="rId17"/>
    <p:sldId id="334" r:id="rId18"/>
    <p:sldId id="338" r:id="rId19"/>
    <p:sldId id="299" r:id="rId20"/>
    <p:sldId id="329" r:id="rId21"/>
    <p:sldId id="327" r:id="rId22"/>
    <p:sldId id="328" r:id="rId23"/>
    <p:sldId id="300" r:id="rId24"/>
  </p:sldIdLst>
  <p:sldSz cx="14630400" cy="8229600"/>
  <p:notesSz cx="6858000" cy="9144000"/>
  <p:defaultTextStyle>
    <a:defPPr>
      <a:defRPr lang="en-US"/>
    </a:defPPr>
    <a:lvl1pPr marL="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488" userDrawn="1">
          <p15:clr>
            <a:srgbClr val="A4A3A4"/>
          </p15:clr>
        </p15:guide>
        <p15:guide id="2" orient="horz" pos="4637" userDrawn="1">
          <p15:clr>
            <a:srgbClr val="A4A3A4"/>
          </p15:clr>
        </p15:guide>
        <p15:guide id="3" orient="horz" pos="3859" userDrawn="1">
          <p15:clr>
            <a:srgbClr val="A4A3A4"/>
          </p15:clr>
        </p15:guide>
        <p15:guide id="4" orient="horz" pos="5114" userDrawn="1">
          <p15:clr>
            <a:srgbClr val="A4A3A4"/>
          </p15:clr>
        </p15:guide>
        <p15:guide id="5" orient="horz" pos="2160" userDrawn="1">
          <p15:clr>
            <a:srgbClr val="A4A3A4"/>
          </p15:clr>
        </p15:guide>
        <p15:guide id="6" orient="horz" pos="2205" userDrawn="1">
          <p15:clr>
            <a:srgbClr val="A4A3A4"/>
          </p15:clr>
        </p15:guide>
        <p15:guide id="7" orient="horz" pos="3325" userDrawn="1">
          <p15:clr>
            <a:srgbClr val="A4A3A4"/>
          </p15:clr>
        </p15:guide>
        <p15:guide id="8" orient="horz" pos="200" userDrawn="1">
          <p15:clr>
            <a:srgbClr val="A4A3A4"/>
          </p15:clr>
        </p15:guide>
        <p15:guide id="9" orient="horz" pos="3370" userDrawn="1">
          <p15:clr>
            <a:srgbClr val="A4A3A4"/>
          </p15:clr>
        </p15:guide>
        <p15:guide id="10" orient="horz" pos="4574" userDrawn="1">
          <p15:clr>
            <a:srgbClr val="A4A3A4"/>
          </p15:clr>
        </p15:guide>
        <p15:guide id="11" pos="1536" userDrawn="1">
          <p15:clr>
            <a:srgbClr val="A4A3A4"/>
          </p15:clr>
        </p15:guide>
        <p15:guide id="12" pos="2808" userDrawn="1">
          <p15:clr>
            <a:srgbClr val="A4A3A4"/>
          </p15:clr>
        </p15:guide>
        <p15:guide id="13" pos="4613" userDrawn="1">
          <p15:clr>
            <a:srgbClr val="A4A3A4"/>
          </p15:clr>
        </p15:guide>
        <p15:guide id="14" pos="4030" userDrawn="1">
          <p15:clr>
            <a:srgbClr val="A4A3A4"/>
          </p15:clr>
        </p15:guide>
        <p15:guide id="15" pos="7664" userDrawn="1">
          <p15:clr>
            <a:srgbClr val="A4A3A4"/>
          </p15:clr>
        </p15:guide>
        <p15:guide id="16" pos="3979" userDrawn="1">
          <p15:clr>
            <a:srgbClr val="A4A3A4"/>
          </p15:clr>
        </p15:guide>
        <p15:guide id="17" pos="2755" userDrawn="1">
          <p15:clr>
            <a:srgbClr val="A4A3A4"/>
          </p15:clr>
        </p15:guide>
        <p15:guide id="18" pos="1579" userDrawn="1">
          <p15:clr>
            <a:srgbClr val="A4A3A4"/>
          </p15:clr>
        </p15:guide>
        <p15:guide id="19" pos="7709" userDrawn="1">
          <p15:clr>
            <a:srgbClr val="A4A3A4"/>
          </p15:clr>
        </p15:guide>
        <p15:guide id="20" pos="5211" userDrawn="1">
          <p15:clr>
            <a:srgbClr val="A4A3A4"/>
          </p15:clr>
        </p15:guide>
        <p15:guide id="21" userDrawn="1">
          <p15:clr>
            <a:srgbClr val="A4A3A4"/>
          </p15:clr>
        </p15:guide>
        <p15:guide id="22" pos="5256" userDrawn="1">
          <p15:clr>
            <a:srgbClr val="A4A3A4"/>
          </p15:clr>
        </p15:guide>
        <p15:guide id="23" pos="6435" userDrawn="1">
          <p15:clr>
            <a:srgbClr val="A4A3A4"/>
          </p15:clr>
        </p15:guide>
        <p15:guide id="24" pos="6485" userDrawn="1">
          <p15:clr>
            <a:srgbClr val="A4A3A4"/>
          </p15:clr>
        </p15:guide>
        <p15:guide id="25" pos="8856" userDrawn="1">
          <p15:clr>
            <a:srgbClr val="A4A3A4"/>
          </p15:clr>
        </p15:guide>
        <p15:guide id="26" pos="336" userDrawn="1">
          <p15:clr>
            <a:srgbClr val="A4A3A4"/>
          </p15:clr>
        </p15:guide>
        <p15:guide id="27" pos="557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  <p:cmAuthor id="2" name="Caitlyn Ryan" initials="CR" lastIdx="2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595A5D"/>
    <a:srgbClr val="DCDCDC"/>
    <a:srgbClr val="F2F4F4"/>
    <a:srgbClr val="414042"/>
    <a:srgbClr val="0E2735"/>
    <a:srgbClr val="4F81BD"/>
    <a:srgbClr val="0C9B2E"/>
    <a:srgbClr val="FFFAD0"/>
    <a:srgbClr val="FFF8AE"/>
    <a:srgbClr val="FCB6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31" autoAdjust="0"/>
    <p:restoredTop sz="94858" autoAdjust="0"/>
  </p:normalViewPr>
  <p:slideViewPr>
    <p:cSldViewPr snapToGrid="0" showGuides="1">
      <p:cViewPr>
        <p:scale>
          <a:sx n="75" d="100"/>
          <a:sy n="75" d="100"/>
        </p:scale>
        <p:origin x="-280" y="-192"/>
      </p:cViewPr>
      <p:guideLst>
        <p:guide orient="horz" pos="1488"/>
        <p:guide orient="horz" pos="4637"/>
        <p:guide orient="horz" pos="3859"/>
        <p:guide orient="horz" pos="5114"/>
        <p:guide orient="horz" pos="2160"/>
        <p:guide orient="horz" pos="2205"/>
        <p:guide orient="horz" pos="3325"/>
        <p:guide orient="horz" pos="200"/>
        <p:guide orient="horz" pos="3370"/>
        <p:guide orient="horz" pos="4574"/>
        <p:guide pos="1536"/>
        <p:guide pos="2808"/>
        <p:guide pos="4613"/>
        <p:guide pos="4030"/>
        <p:guide pos="7664"/>
        <p:guide pos="3979"/>
        <p:guide pos="2755"/>
        <p:guide pos="1579"/>
        <p:guide pos="7709"/>
        <p:guide pos="5211"/>
        <p:guide/>
        <p:guide pos="5256"/>
        <p:guide pos="6435"/>
        <p:guide pos="6485"/>
        <p:guide pos="8856"/>
        <p:guide pos="336"/>
        <p:guide pos="55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commentAuthors" Target="commentAuthors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0B25AC41-3BEC-9247-8322-91B80C013F2D}" type="datetimeFigureOut">
              <a:rPr lang="en-US" smtClean="0"/>
              <a:pPr/>
              <a:t>3/22/19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31520" rtl="0" eaLnBrk="1" latinLnBrk="0" hangingPunct="1">
      <a:defRPr sz="1900" b="0" i="0" kern="1200">
        <a:solidFill>
          <a:schemeClr val="tx1"/>
        </a:solidFill>
        <a:latin typeface="Amazon Ember Regular" charset="0"/>
        <a:ea typeface="+mn-ea"/>
        <a:cs typeface="+mn-cs"/>
      </a:defRPr>
    </a:lvl1pPr>
    <a:lvl2pPr marL="731520" algn="l" defTabSz="731520" rtl="0" eaLnBrk="1" latinLnBrk="0" hangingPunct="1">
      <a:defRPr sz="1900" b="0" i="0" kern="1200">
        <a:solidFill>
          <a:schemeClr val="tx1"/>
        </a:solidFill>
        <a:latin typeface="Amazon Ember Regular" charset="0"/>
        <a:ea typeface="+mn-ea"/>
        <a:cs typeface="+mn-cs"/>
      </a:defRPr>
    </a:lvl2pPr>
    <a:lvl3pPr marL="1463040" algn="l" defTabSz="731520" rtl="0" eaLnBrk="1" latinLnBrk="0" hangingPunct="1">
      <a:defRPr sz="1900" b="0" i="0" kern="1200">
        <a:solidFill>
          <a:schemeClr val="tx1"/>
        </a:solidFill>
        <a:latin typeface="Amazon Ember Regular" charset="0"/>
        <a:ea typeface="+mn-ea"/>
        <a:cs typeface="+mn-cs"/>
      </a:defRPr>
    </a:lvl3pPr>
    <a:lvl4pPr marL="2194560" algn="l" defTabSz="731520" rtl="0" eaLnBrk="1" latinLnBrk="0" hangingPunct="1">
      <a:defRPr sz="1900" b="0" i="0" kern="1200">
        <a:solidFill>
          <a:schemeClr val="tx1"/>
        </a:solidFill>
        <a:latin typeface="Amazon Ember Regular" charset="0"/>
        <a:ea typeface="+mn-ea"/>
        <a:cs typeface="+mn-cs"/>
      </a:defRPr>
    </a:lvl4pPr>
    <a:lvl5pPr marL="2926080" algn="l" defTabSz="731520" rtl="0" eaLnBrk="1" latinLnBrk="0" hangingPunct="1">
      <a:defRPr sz="1900" b="0" i="0" kern="1200">
        <a:solidFill>
          <a:schemeClr val="tx1"/>
        </a:solidFill>
        <a:latin typeface="Amazon Ember Regular" charset="0"/>
        <a:ea typeface="+mn-ea"/>
        <a:cs typeface="+mn-cs"/>
      </a:defRPr>
    </a:lvl5pPr>
    <a:lvl6pPr marL="365760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2305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654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135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758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154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899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567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1232D-02AD-466D-A6B8-495DC7E64BE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3250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eSpeak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F1340F2-306D-C649-A2E3-D1F8994795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5"/>
            <a:ext cx="14630400" cy="82250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731535"/>
            <a:ext cx="1357299" cy="8143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9366972-4B8E-EE4B-89C6-34A143B2201C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="" xmlns:a16="http://schemas.microsoft.com/office/drawing/2014/main" id="{1D3521FC-C508-104E-80D8-E2DD945D25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0006" y="5952759"/>
            <a:ext cx="5892800" cy="9965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6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Date, location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="" xmlns:a16="http://schemas.microsoft.com/office/drawing/2014/main" id="{1A4C63CE-724C-A547-9CD4-8B4632C3CC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8640" y="3053182"/>
            <a:ext cx="11719981" cy="11912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64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="" xmlns:a16="http://schemas.microsoft.com/office/drawing/2014/main" id="{E11D19E0-362B-324D-B73A-FB792D5DD4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8640" y="4253737"/>
            <a:ext cx="9666531" cy="123124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9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Social handle</a:t>
            </a:r>
          </a:p>
        </p:txBody>
      </p:sp>
    </p:spTree>
    <p:extLst>
      <p:ext uri="{BB962C8B-B14F-4D97-AF65-F5344CB8AC3E}">
        <p14:creationId xmlns:p14="http://schemas.microsoft.com/office/powerpoint/2010/main" val="200531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Bulleted_Sectio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4832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E6C5D45-2516-944B-852E-9416AD2871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38" y="1645920"/>
            <a:ext cx="6400800" cy="50896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="" xmlns:a16="http://schemas.microsoft.com/office/drawing/2014/main" id="{0680DD99-A52C-8C44-9396-106AF36BB4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58101" y="1645920"/>
            <a:ext cx="6400800" cy="50896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6506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nd_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55" y="183898"/>
            <a:ext cx="13510261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758B8829-AB11-E54F-AFFF-11D6AD397D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58101" y="1645920"/>
            <a:ext cx="6400800" cy="508834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863CB81-2BA0-0B4C-95B7-83DDBF5522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8480" y="1645920"/>
            <a:ext cx="6400800" cy="5087619"/>
          </a:xfrm>
        </p:spPr>
        <p:txBody>
          <a:bodyPr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00" b="0" i="0">
                <a:solidFill>
                  <a:schemeClr val="tx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sz="1900" b="1" dirty="0"/>
              <a:t>Lorem ipsum dolor sit </a:t>
            </a:r>
            <a:r>
              <a:rPr lang="en-US" sz="1900" b="1" dirty="0" err="1"/>
              <a:t>amet</a:t>
            </a:r>
            <a:r>
              <a:rPr lang="en-US" sz="1900" b="1" dirty="0"/>
              <a:t>, </a:t>
            </a:r>
            <a:r>
              <a:rPr lang="en-US" sz="1900" b="1" dirty="0" err="1"/>
              <a:t>consectetuer</a:t>
            </a:r>
            <a:r>
              <a:rPr lang="en-US" sz="1900" b="1" dirty="0"/>
              <a:t> </a:t>
            </a:r>
            <a:r>
              <a:rPr lang="en-US" sz="1900" b="1" dirty="0" err="1"/>
              <a:t>adipiscing</a:t>
            </a:r>
            <a:r>
              <a:rPr lang="en-US" sz="1900" b="1" dirty="0"/>
              <a:t> </a:t>
            </a:r>
            <a:r>
              <a:rPr lang="en-US" sz="1900" b="1" dirty="0" err="1"/>
              <a:t>elit</a:t>
            </a:r>
            <a:r>
              <a:rPr lang="en-US" sz="1900" b="1" dirty="0"/>
              <a:t>, </a:t>
            </a:r>
            <a:r>
              <a:rPr lang="en-US" sz="1900" b="1" dirty="0" err="1"/>
              <a:t>sed</a:t>
            </a:r>
            <a:r>
              <a:rPr lang="en-US" sz="1900" b="1" dirty="0"/>
              <a:t> </a:t>
            </a:r>
            <a:r>
              <a:rPr lang="en-US" sz="1900" b="1" dirty="0" err="1"/>
              <a:t>diam</a:t>
            </a:r>
            <a:r>
              <a:rPr lang="en-US" sz="1900" b="1" dirty="0"/>
              <a:t> </a:t>
            </a:r>
            <a:r>
              <a:rPr lang="en-US" sz="1900" b="1" dirty="0" err="1"/>
              <a:t>nonummy</a:t>
            </a:r>
            <a:r>
              <a:rPr lang="en-US" sz="1900" b="1" dirty="0"/>
              <a:t> </a:t>
            </a:r>
            <a:r>
              <a:rPr lang="en-US" sz="1900" b="1" dirty="0" err="1"/>
              <a:t>nibh</a:t>
            </a:r>
            <a:r>
              <a:rPr lang="en-US" sz="1900" b="1" dirty="0"/>
              <a:t> </a:t>
            </a:r>
            <a:r>
              <a:rPr lang="en-US" sz="1900" b="1" dirty="0" err="1"/>
              <a:t>euismod</a:t>
            </a:r>
            <a:r>
              <a:rPr lang="en-US" sz="1900" b="1" dirty="0"/>
              <a:t> </a:t>
            </a:r>
            <a:r>
              <a:rPr lang="en-US" sz="1900" b="1" dirty="0" err="1"/>
              <a:t>tincidunt</a:t>
            </a:r>
            <a:r>
              <a:rPr lang="en-US" sz="1900" b="1" dirty="0"/>
              <a:t> </a:t>
            </a:r>
            <a:r>
              <a:rPr lang="en-US" sz="1900" b="1" dirty="0" err="1"/>
              <a:t>ut</a:t>
            </a:r>
            <a:r>
              <a:rPr lang="en-US" sz="1900" b="1" dirty="0"/>
              <a:t> </a:t>
            </a:r>
            <a:r>
              <a:rPr lang="en-US" sz="1900" b="1" dirty="0" err="1"/>
              <a:t>laoreet</a:t>
            </a:r>
            <a:r>
              <a:rPr lang="en-US" sz="1900" b="1" dirty="0"/>
              <a:t> dolore magna </a:t>
            </a:r>
            <a:r>
              <a:rPr lang="en-US" sz="1900" b="1" dirty="0" err="1"/>
              <a:t>aliquam</a:t>
            </a:r>
            <a:r>
              <a:rPr lang="en-US" sz="1900" b="1" dirty="0"/>
              <a:t> </a:t>
            </a:r>
            <a:r>
              <a:rPr lang="en-US" sz="1900" b="1" dirty="0" err="1"/>
              <a:t>erat</a:t>
            </a:r>
            <a:r>
              <a:rPr lang="en-US" sz="1900" b="1" dirty="0"/>
              <a:t> </a:t>
            </a:r>
            <a:r>
              <a:rPr lang="en-US" sz="1900" b="1" dirty="0" err="1"/>
              <a:t>volutpat</a:t>
            </a:r>
            <a:r>
              <a:rPr lang="en-US" sz="1900" b="1" dirty="0"/>
              <a:t>. </a:t>
            </a:r>
          </a:p>
          <a:p>
            <a:endParaRPr lang="en-US" sz="1900" b="1" dirty="0"/>
          </a:p>
          <a:p>
            <a:r>
              <a:rPr lang="en-US" sz="1900" b="1" dirty="0"/>
              <a:t>Lorem ipsum dolor sit </a:t>
            </a:r>
            <a:r>
              <a:rPr lang="en-US" sz="1900" b="1" dirty="0" err="1"/>
              <a:t>amet</a:t>
            </a:r>
            <a:r>
              <a:rPr lang="en-US" sz="1900" b="1" dirty="0"/>
              <a:t>, </a:t>
            </a:r>
            <a:r>
              <a:rPr lang="en-US" sz="1900" b="1" dirty="0" err="1"/>
              <a:t>consectetuer</a:t>
            </a:r>
            <a:r>
              <a:rPr lang="en-US" sz="1900" b="1" dirty="0"/>
              <a:t> </a:t>
            </a:r>
            <a:r>
              <a:rPr lang="en-US" sz="1900" b="1" dirty="0" err="1"/>
              <a:t>adipiscing</a:t>
            </a:r>
            <a:r>
              <a:rPr lang="en-US" sz="1900" b="1" dirty="0"/>
              <a:t> </a:t>
            </a:r>
            <a:r>
              <a:rPr lang="en-US" sz="1900" b="1" dirty="0" err="1"/>
              <a:t>elit</a:t>
            </a:r>
            <a:r>
              <a:rPr lang="en-US" sz="1900" b="1" dirty="0"/>
              <a:t>, </a:t>
            </a:r>
            <a:r>
              <a:rPr lang="en-US" sz="1900" b="1" dirty="0" err="1"/>
              <a:t>sed</a:t>
            </a:r>
            <a:r>
              <a:rPr lang="en-US" sz="1900" b="1" dirty="0"/>
              <a:t> </a:t>
            </a:r>
            <a:r>
              <a:rPr lang="en-US" sz="1900" b="1" dirty="0" err="1"/>
              <a:t>diam</a:t>
            </a:r>
            <a:r>
              <a:rPr lang="en-US" sz="1900" b="1" dirty="0"/>
              <a:t> </a:t>
            </a:r>
            <a:r>
              <a:rPr lang="en-US" sz="1900" b="1" dirty="0" err="1"/>
              <a:t>nonummy</a:t>
            </a:r>
            <a:r>
              <a:rPr lang="en-US" sz="1900" b="1" dirty="0"/>
              <a:t> </a:t>
            </a:r>
            <a:r>
              <a:rPr lang="en-US" sz="1900" b="1" dirty="0" err="1"/>
              <a:t>nibh</a:t>
            </a:r>
            <a:r>
              <a:rPr lang="en-US" sz="1900" b="1" dirty="0"/>
              <a:t> </a:t>
            </a:r>
            <a:r>
              <a:rPr lang="en-US" sz="1900" b="1" dirty="0" err="1"/>
              <a:t>euismod</a:t>
            </a:r>
            <a:r>
              <a:rPr lang="en-US" sz="1900" b="1" dirty="0"/>
              <a:t> </a:t>
            </a:r>
            <a:r>
              <a:rPr lang="en-US" sz="1900" b="1" dirty="0" err="1"/>
              <a:t>tincidunt</a:t>
            </a:r>
            <a:r>
              <a:rPr lang="en-US" sz="1900" b="1" dirty="0"/>
              <a:t> </a:t>
            </a:r>
            <a:r>
              <a:rPr lang="en-US" sz="1900" b="1" dirty="0" err="1"/>
              <a:t>ut</a:t>
            </a:r>
            <a:r>
              <a:rPr lang="en-US" sz="1900" b="1" dirty="0"/>
              <a:t> </a:t>
            </a:r>
            <a:r>
              <a:rPr lang="en-US" sz="1900" b="1" dirty="0" err="1"/>
              <a:t>laoreet</a:t>
            </a:r>
            <a:r>
              <a:rPr lang="en-US" sz="1900" b="1" dirty="0"/>
              <a:t> dolore magna </a:t>
            </a:r>
            <a:r>
              <a:rPr lang="en-US" sz="1900" b="1" dirty="0" err="1"/>
              <a:t>aliquam</a:t>
            </a:r>
            <a:r>
              <a:rPr lang="en-US" sz="1900" b="1" dirty="0"/>
              <a:t> </a:t>
            </a:r>
            <a:r>
              <a:rPr lang="en-US" sz="1900" b="1" dirty="0" err="1"/>
              <a:t>erat</a:t>
            </a:r>
            <a:r>
              <a:rPr lang="en-US" sz="1900" b="1" dirty="0"/>
              <a:t> </a:t>
            </a:r>
            <a:r>
              <a:rPr lang="en-US" sz="1900" b="1" dirty="0" err="1"/>
              <a:t>volutpat</a:t>
            </a:r>
            <a:r>
              <a:rPr lang="en-US" sz="1900" b="1" dirty="0"/>
              <a:t>. </a:t>
            </a:r>
          </a:p>
          <a:p>
            <a:endParaRPr lang="en-US" sz="1900" b="1" dirty="0"/>
          </a:p>
          <a:p>
            <a:r>
              <a:rPr lang="en-US" sz="1900" b="1" dirty="0"/>
              <a:t>Lorem ipsum dolor sit </a:t>
            </a:r>
            <a:r>
              <a:rPr lang="en-US" sz="1900" b="1" dirty="0" err="1"/>
              <a:t>amet</a:t>
            </a:r>
            <a:r>
              <a:rPr lang="en-US" sz="1900" b="1" dirty="0"/>
              <a:t>, </a:t>
            </a:r>
            <a:r>
              <a:rPr lang="en-US" sz="1900" b="1" dirty="0" err="1"/>
              <a:t>consectetuer</a:t>
            </a:r>
            <a:r>
              <a:rPr lang="en-US" sz="1900" b="1" dirty="0"/>
              <a:t> </a:t>
            </a:r>
            <a:r>
              <a:rPr lang="en-US" sz="1900" b="1" dirty="0" err="1"/>
              <a:t>adipiscing</a:t>
            </a:r>
            <a:r>
              <a:rPr lang="en-US" sz="1900" b="1" dirty="0"/>
              <a:t> </a:t>
            </a:r>
            <a:r>
              <a:rPr lang="en-US" sz="1900" b="1" dirty="0" err="1"/>
              <a:t>elit</a:t>
            </a:r>
            <a:r>
              <a:rPr lang="en-US" sz="1900" b="1" dirty="0"/>
              <a:t>, </a:t>
            </a:r>
            <a:r>
              <a:rPr lang="en-US" sz="1900" b="1" dirty="0" err="1"/>
              <a:t>sed</a:t>
            </a:r>
            <a:r>
              <a:rPr lang="en-US" sz="1900" b="1" dirty="0"/>
              <a:t> </a:t>
            </a:r>
            <a:r>
              <a:rPr lang="en-US" sz="1900" b="1" dirty="0" err="1"/>
              <a:t>diam</a:t>
            </a:r>
            <a:r>
              <a:rPr lang="en-US" sz="1900" b="1" dirty="0"/>
              <a:t> </a:t>
            </a:r>
            <a:r>
              <a:rPr lang="en-US" sz="1900" b="1" dirty="0" err="1"/>
              <a:t>nonummy</a:t>
            </a:r>
            <a:r>
              <a:rPr lang="en-US" sz="1900" b="1" dirty="0"/>
              <a:t> </a:t>
            </a:r>
            <a:r>
              <a:rPr lang="en-US" sz="1900" b="1" dirty="0" err="1"/>
              <a:t>nibh</a:t>
            </a:r>
            <a:r>
              <a:rPr lang="en-US" sz="1900" b="1" dirty="0"/>
              <a:t> </a:t>
            </a:r>
            <a:r>
              <a:rPr lang="en-US" sz="1900" b="1" dirty="0" err="1"/>
              <a:t>euismod</a:t>
            </a:r>
            <a:r>
              <a:rPr lang="en-US" sz="1900" b="1" dirty="0"/>
              <a:t> </a:t>
            </a:r>
            <a:r>
              <a:rPr lang="en-US" sz="1900" b="1" dirty="0" err="1"/>
              <a:t>tincidunt</a:t>
            </a:r>
            <a:r>
              <a:rPr lang="en-US" sz="1900" b="1" dirty="0"/>
              <a:t> </a:t>
            </a:r>
            <a:r>
              <a:rPr lang="en-US" sz="1900" b="1" dirty="0" err="1"/>
              <a:t>ut</a:t>
            </a:r>
            <a:r>
              <a:rPr lang="en-US" sz="1900" b="1" dirty="0"/>
              <a:t> </a:t>
            </a:r>
            <a:r>
              <a:rPr lang="en-US" sz="1900" b="1" dirty="0" err="1"/>
              <a:t>laoreet</a:t>
            </a:r>
            <a:r>
              <a:rPr lang="en-US" sz="1900" b="1" dirty="0"/>
              <a:t> dolore magna </a:t>
            </a:r>
            <a:r>
              <a:rPr lang="en-US" sz="1900" b="1" dirty="0" err="1"/>
              <a:t>aliquam</a:t>
            </a:r>
            <a:r>
              <a:rPr lang="en-US" sz="1900" b="1" dirty="0"/>
              <a:t> </a:t>
            </a:r>
            <a:r>
              <a:rPr lang="en-US" sz="1900" b="1" dirty="0" err="1"/>
              <a:t>erat</a:t>
            </a:r>
            <a:r>
              <a:rPr lang="en-US" sz="1900" b="1" dirty="0"/>
              <a:t> </a:t>
            </a:r>
            <a:r>
              <a:rPr lang="en-US" sz="1900" b="1" dirty="0" err="1"/>
              <a:t>volutpat</a:t>
            </a:r>
            <a:r>
              <a:rPr lang="en-US" sz="1900" b="1" dirty="0"/>
              <a:t>. </a:t>
            </a:r>
          </a:p>
          <a:p>
            <a:endParaRPr lang="en-US" sz="1900" b="1" dirty="0"/>
          </a:p>
        </p:txBody>
      </p:sp>
    </p:spTree>
    <p:extLst>
      <p:ext uri="{BB962C8B-B14F-4D97-AF65-F5344CB8AC3E}">
        <p14:creationId xmlns:p14="http://schemas.microsoft.com/office/powerpoint/2010/main" val="1537760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Coll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55" y="183898"/>
            <a:ext cx="13510261" cy="87318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="" xmlns:a16="http://schemas.microsoft.com/office/drawing/2014/main" id="{D7E420A9-CC61-744A-929F-ECC58314AE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38" y="1645930"/>
            <a:ext cx="4572000" cy="50286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87C5ED34-8610-AF44-B5D4-DCA3634E5C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486901" y="1645930"/>
            <a:ext cx="4572000" cy="50286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="" xmlns:a16="http://schemas.microsoft.com/office/drawing/2014/main" id="{C8997369-9E26-AA4F-86C5-89CE9789B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13512" y="1645922"/>
            <a:ext cx="3657600" cy="26862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="" xmlns:a16="http://schemas.microsoft.com/office/drawing/2014/main" id="{CE0D1CBE-2F23-DA4E-AF93-871DC6AE9A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13512" y="4774603"/>
            <a:ext cx="3657600" cy="18928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968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88820B8C-5E97-A44A-A9BF-CA38F1A95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55" y="183898"/>
            <a:ext cx="13510261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="" xmlns:a16="http://schemas.microsoft.com/office/drawing/2014/main" id="{0EF31DAE-CCCE-2B46-940F-8A65659D0A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40" y="1645930"/>
            <a:ext cx="8328074" cy="50286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492F0690-6524-DB42-8F3D-7A53E8A2CD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301480" y="1645930"/>
            <a:ext cx="4754880" cy="50286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Cen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4832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93853F10-9B0B-734F-B4E4-C98A7D09B3B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55" y="1645922"/>
            <a:ext cx="13510261" cy="53381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="" xmlns:a16="http://schemas.microsoft.com/office/drawing/2014/main" id="{0174B360-4DA4-6744-ACFC-7DB49D4F8E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"/>
            <a:ext cx="14630400" cy="82295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48655" y="183898"/>
            <a:ext cx="13510261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_Logo_Customer_Wal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55" y="183898"/>
            <a:ext cx="13510261" cy="87318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="" xmlns:a16="http://schemas.microsoft.com/office/drawing/2014/main" id="{961C43B1-F027-8D4C-A357-C0443C9527D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6675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1CAF2086-B0F7-3A42-9B32-5E8E98210D7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28299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="" xmlns:a16="http://schemas.microsoft.com/office/drawing/2014/main" id="{FCEC5B2A-BC35-2443-A09C-60F189DA99A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709923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="" xmlns:a16="http://schemas.microsoft.com/office/drawing/2014/main" id="{1140B1AE-19F8-B643-9F51-AF879A784B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091547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="" xmlns:a16="http://schemas.microsoft.com/office/drawing/2014/main" id="{11A4F132-9F85-FB40-8DAB-CAFBC0A8682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6675" y="469697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="" xmlns:a16="http://schemas.microsoft.com/office/drawing/2014/main" id="{1C0CB52A-AAFF-3443-A1B6-90061B63DF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28299" y="469697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="" xmlns:a16="http://schemas.microsoft.com/office/drawing/2014/main" id="{DF7C7411-4353-2C46-88BB-81BA2B34FAE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709923" y="469697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="" xmlns:a16="http://schemas.microsoft.com/office/drawing/2014/main" id="{BB39C439-B178-3B44-9A9B-CA908F4166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1091547" y="469697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826396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2" y="183899"/>
            <a:ext cx="13509858" cy="87230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able Placeholder 3">
            <a:extLst>
              <a:ext uri="{FF2B5EF4-FFF2-40B4-BE49-F238E27FC236}">
                <a16:creationId xmlns="" xmlns:a16="http://schemas.microsoft.com/office/drawing/2014/main" id="{2B2A2CF2-1B4F-AF47-A850-CCC66A8E1A3E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48655" y="1645920"/>
            <a:ext cx="13510261" cy="53035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05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_Char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9"/>
            <a:ext cx="13509462" cy="87230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hart Placeholder 5">
            <a:extLst>
              <a:ext uri="{FF2B5EF4-FFF2-40B4-BE49-F238E27FC236}">
                <a16:creationId xmlns="" xmlns:a16="http://schemas.microsoft.com/office/drawing/2014/main" id="{591D1356-479B-2E4F-BA4E-AADD8155B38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48655" y="1645920"/>
            <a:ext cx="13510261" cy="544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_Char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9"/>
            <a:ext cx="13509462" cy="87230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hart Placeholder 5">
            <a:extLst>
              <a:ext uri="{FF2B5EF4-FFF2-40B4-BE49-F238E27FC236}">
                <a16:creationId xmlns="" xmlns:a16="http://schemas.microsoft.com/office/drawing/2014/main" id="{17EE4A2A-D6A7-7149-9A3A-3B08D098FD9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48655" y="1645920"/>
            <a:ext cx="13510261" cy="544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of_Conten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4832" cy="87318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947" y="1645920"/>
            <a:ext cx="13514832" cy="56862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1188720" indent="-457200">
              <a:buFont typeface="Arial"/>
              <a:buChar char="•"/>
              <a:defRPr>
                <a:solidFill>
                  <a:schemeClr val="tx2"/>
                </a:solidFill>
              </a:defRPr>
            </a:lvl2pPr>
            <a:lvl3pPr marL="1828800" indent="-365760">
              <a:buFont typeface="Arial"/>
              <a:buChar char="•"/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8459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_Char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DB9EC97-1214-BB41-B092-F04934951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83899"/>
            <a:ext cx="13509462" cy="87230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hart Placeholder 5">
            <a:extLst>
              <a:ext uri="{FF2B5EF4-FFF2-40B4-BE49-F238E27FC236}">
                <a16:creationId xmlns="" xmlns:a16="http://schemas.microsoft.com/office/drawing/2014/main" id="{E30F2D6E-10E2-6847-814E-E8B531A99EF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48655" y="1645920"/>
            <a:ext cx="13510261" cy="544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72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516356" y="-4548145"/>
            <a:ext cx="184731" cy="80143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460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75" y="9767948"/>
            <a:ext cx="184731" cy="80143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460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0C0CD439-66AA-B54A-8E95-37CD120E6E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308"/>
            <a:ext cx="14630400" cy="822505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="" xmlns:a16="http://schemas.microsoft.com/office/drawing/2014/main" id="{0C39D3BE-5184-D545-A327-AE99FFA3A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2589446"/>
            <a:ext cx="10660674" cy="1127019"/>
          </a:xfrm>
        </p:spPr>
        <p:txBody>
          <a:bodyPr anchor="ctr" anchorCtr="0">
            <a:noAutofit/>
          </a:bodyPr>
          <a:lstStyle>
            <a:lvl1pPr algn="l"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="" xmlns:a16="http://schemas.microsoft.com/office/drawing/2014/main" id="{6F38406E-8093-114A-80F6-C8D7BE2CCE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3716448"/>
            <a:ext cx="6380480" cy="792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="" xmlns:a16="http://schemas.microsoft.com/office/drawing/2014/main" id="{F86BE37E-764E-C74F-8FC4-1742D6FC0A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640" y="5950372"/>
            <a:ext cx="5892800" cy="9965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6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Date, location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5D66EFE7-EC84-CD47-9909-3F9E29016A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42" y="7531074"/>
            <a:ext cx="705048" cy="4230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67C184B-EFF1-FC42-ACB9-16B711681355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763354F-D815-CB42-ABA6-4877489489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5"/>
            <a:ext cx="14630400" cy="822505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="" xmlns:a16="http://schemas.microsoft.com/office/drawing/2014/main" id="{5961D4C6-43F6-D04A-9AB5-31F7980DE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2481329"/>
            <a:ext cx="12435840" cy="1634490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="" xmlns:a16="http://schemas.microsoft.com/office/drawing/2014/main" id="{509E35A8-0BD0-3943-81AF-27AD5871D5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4114815"/>
            <a:ext cx="5892800" cy="6934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6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B030730-23FD-084C-B180-980A8DAAB7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42" y="7531074"/>
            <a:ext cx="705048" cy="423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862C44C-5305-B14C-BBB0-B6B7CFA8FA73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w_to_Us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516356" y="-4548145"/>
            <a:ext cx="184731" cy="80143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4600" dirty="0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4D133B37-BB08-4347-B71D-D01F225ECB4D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75" y="9767948"/>
            <a:ext cx="184731" cy="80143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460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D771130-A3F1-D24E-A5F9-FD45DA62A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55" y="7531058"/>
            <a:ext cx="709381" cy="4241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B462D74-2583-7345-AFE7-9092D34EC9CA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>
      <p:ext uri="{BB962C8B-B14F-4D97-AF65-F5344CB8AC3E}">
        <p14:creationId xmlns:p14="http://schemas.microsoft.com/office/powerpoint/2010/main" val="3829833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34731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rgbClr val="4D4D4C"/>
                </a:solidFill>
              </a:defRPr>
            </a:lvl1pPr>
            <a:lvl2pPr marL="1188720" indent="-457200">
              <a:buFont typeface="Arial"/>
              <a:buChar char="•"/>
              <a:defRPr>
                <a:solidFill>
                  <a:srgbClr val="4D4D4C"/>
                </a:solidFill>
              </a:defRPr>
            </a:lvl2pPr>
            <a:lvl3pPr marL="1828800" indent="-365760">
              <a:buFont typeface="Arial"/>
              <a:buChar char="•"/>
              <a:defRPr>
                <a:solidFill>
                  <a:srgbClr val="4D4D4C"/>
                </a:solidFill>
              </a:defRPr>
            </a:lvl3pPr>
            <a:lvl4pPr>
              <a:defRPr>
                <a:solidFill>
                  <a:srgbClr val="4D4D4C"/>
                </a:solidFill>
              </a:defRPr>
            </a:lvl4pPr>
            <a:lvl5pPr>
              <a:defRPr>
                <a:solidFill>
                  <a:srgbClr val="4D4D4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2076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780638" y="5572449"/>
            <a:ext cx="5892800" cy="693419"/>
          </a:xfrm>
        </p:spPr>
        <p:txBody>
          <a:bodyPr>
            <a:normAutofit/>
          </a:bodyPr>
          <a:lstStyle>
            <a:lvl1pPr marL="0" indent="0" algn="l">
              <a:buNone/>
              <a:defRPr sz="2600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0638" y="6182035"/>
            <a:ext cx="5892800" cy="591821"/>
          </a:xfrm>
        </p:spPr>
        <p:txBody>
          <a:bodyPr>
            <a:normAutofit/>
          </a:bodyPr>
          <a:lstStyle>
            <a:lvl1pPr marL="0" indent="0" algn="l">
              <a:buNone/>
              <a:defRPr sz="26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780638" y="2000931"/>
            <a:ext cx="11719981" cy="1191259"/>
          </a:xfrm>
        </p:spPr>
        <p:txBody>
          <a:bodyPr>
            <a:noAutofit/>
          </a:bodyPr>
          <a:lstStyle>
            <a:lvl1pPr marL="0" indent="0" algn="l">
              <a:buNone/>
              <a:defRPr sz="64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80640" y="3201471"/>
            <a:ext cx="9666531" cy="780558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94113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rgbClr val="4D4D4C"/>
                </a:solidFill>
              </a:defRPr>
            </a:lvl1pPr>
            <a:lvl2pPr marL="1188720" indent="-457200">
              <a:buFont typeface="Arial"/>
              <a:buChar char="•"/>
              <a:defRPr>
                <a:solidFill>
                  <a:srgbClr val="4D4D4C"/>
                </a:solidFill>
              </a:defRPr>
            </a:lvl2pPr>
            <a:lvl3pPr marL="1828800" indent="-365760">
              <a:buFont typeface="Arial"/>
              <a:buChar char="•"/>
              <a:defRPr>
                <a:solidFill>
                  <a:srgbClr val="4D4D4C"/>
                </a:solidFill>
              </a:defRPr>
            </a:lvl3pPr>
            <a:lvl4pPr>
              <a:defRPr>
                <a:solidFill>
                  <a:srgbClr val="4D4D4C"/>
                </a:solidFill>
              </a:defRPr>
            </a:lvl4pPr>
            <a:lvl5pPr>
              <a:defRPr>
                <a:solidFill>
                  <a:srgbClr val="4D4D4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1022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538581" y="1616653"/>
            <a:ext cx="13132387" cy="5827082"/>
          </a:xfrm>
          <a:noFill/>
        </p:spPr>
        <p:txBody>
          <a:bodyPr/>
          <a:lstStyle>
            <a:lvl1pPr marL="0" indent="0">
              <a:buNone/>
              <a:defRPr lang="en-US" sz="180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731520" indent="0">
              <a:buNone/>
              <a:defRPr>
                <a:latin typeface="Lucida Console" panose="020B0609040504020204" pitchFamily="49" charset="0"/>
              </a:defRPr>
            </a:lvl2pPr>
            <a:lvl3pPr marL="1463040" indent="0">
              <a:buNone/>
              <a:defRPr>
                <a:latin typeface="Lucida Console" panose="020B0609040504020204" pitchFamily="49" charset="0"/>
              </a:defRPr>
            </a:lvl3pPr>
            <a:lvl4pPr marL="2194560" indent="0">
              <a:buNone/>
              <a:defRPr>
                <a:latin typeface="Lucida Console" panose="020B0609040504020204" pitchFamily="49" charset="0"/>
              </a:defRPr>
            </a:lvl4pPr>
            <a:lvl5pPr marL="292608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6100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230" y="3150727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796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_and_Sub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EC282B30-6A38-FD49-90BA-B0F355F402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0263" r="16244"/>
          <a:stretch/>
        </p:blipFill>
        <p:spPr>
          <a:xfrm>
            <a:off x="2" y="0"/>
            <a:ext cx="14630402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2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4752341"/>
            <a:ext cx="8219440" cy="783078"/>
          </a:xfrm>
          <a:prstGeom prst="rect">
            <a:avLst/>
          </a:prstGeom>
        </p:spPr>
        <p:txBody>
          <a:bodyPr/>
          <a:lstStyle>
            <a:lvl1pPr>
              <a:defRPr sz="2900">
                <a:solidFill>
                  <a:schemeClr val="tx1"/>
                </a:solidFill>
              </a:defRPr>
            </a:lvl1pPr>
            <a:lvl2pPr marL="73152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DA3DE56E-F6B8-0543-817A-DCBF612980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55" y="7531058"/>
            <a:ext cx="709381" cy="4241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86A16C5-0127-F443-821D-7AC0F088CDAC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>
      <p:ext uri="{BB962C8B-B14F-4D97-AF65-F5344CB8AC3E}">
        <p14:creationId xmlns:p14="http://schemas.microsoft.com/office/powerpoint/2010/main" val="139606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>
            <a:normAutofit/>
          </a:bodyPr>
          <a:lstStyle>
            <a:lvl1pPr>
              <a:defRPr sz="45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720" y="1620028"/>
            <a:ext cx="6461760" cy="5555317"/>
          </a:xfrm>
        </p:spPr>
        <p:txBody>
          <a:bodyPr/>
          <a:lstStyle>
            <a:lvl1pPr>
              <a:defRPr sz="35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32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26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26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2600">
                <a:solidFill>
                  <a:schemeClr val="accent6">
                    <a:lumMod val="50000"/>
                  </a:schemeClr>
                </a:solidFill>
              </a:defRPr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39320" y="1620028"/>
            <a:ext cx="6461760" cy="5555317"/>
          </a:xfrm>
        </p:spPr>
        <p:txBody>
          <a:bodyPr/>
          <a:lstStyle>
            <a:lvl1pPr>
              <a:defRPr sz="35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32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26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26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2600">
                <a:solidFill>
                  <a:schemeClr val="accent6">
                    <a:lumMod val="50000"/>
                  </a:schemeClr>
                </a:solidFill>
              </a:defRPr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8214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390" y="1612885"/>
            <a:ext cx="6464301" cy="767715"/>
          </a:xfrm>
        </p:spPr>
        <p:txBody>
          <a:bodyPr anchor="b">
            <a:noAutofit/>
          </a:bodyPr>
          <a:lstStyle>
            <a:lvl1pPr marL="0" indent="0">
              <a:buNone/>
              <a:defRPr sz="32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900" b="1"/>
            </a:lvl3pPr>
            <a:lvl4pPr marL="2194560" indent="0">
              <a:buNone/>
              <a:defRPr sz="2600" b="1"/>
            </a:lvl4pPr>
            <a:lvl5pPr marL="2926080" indent="0">
              <a:buNone/>
              <a:defRPr sz="2600" b="1"/>
            </a:lvl5pPr>
            <a:lvl6pPr marL="3657600" indent="0">
              <a:buNone/>
              <a:defRPr sz="2600" b="1"/>
            </a:lvl6pPr>
            <a:lvl7pPr marL="4389120" indent="0">
              <a:buNone/>
              <a:defRPr sz="2600" b="1"/>
            </a:lvl7pPr>
            <a:lvl8pPr marL="5120640" indent="0">
              <a:buNone/>
              <a:defRPr sz="2600" b="1"/>
            </a:lvl8pPr>
            <a:lvl9pPr marL="5852160" indent="0">
              <a:buNone/>
              <a:defRPr sz="2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0390" y="2380598"/>
            <a:ext cx="6464301" cy="4741546"/>
          </a:xfrm>
        </p:spPr>
        <p:txBody>
          <a:bodyPr/>
          <a:lstStyle>
            <a:lvl1pPr>
              <a:defRPr sz="3200"/>
            </a:lvl1pPr>
            <a:lvl2pPr>
              <a:defRPr sz="2900"/>
            </a:lvl2pPr>
            <a:lvl3pPr>
              <a:defRPr sz="2900"/>
            </a:lvl3pPr>
            <a:lvl4pPr>
              <a:defRPr sz="2900"/>
            </a:lvl4pPr>
            <a:lvl5pPr>
              <a:defRPr sz="29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>
            <a:normAutofit/>
          </a:bodyPr>
          <a:lstStyle>
            <a:lvl1pPr>
              <a:defRPr sz="45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40911" y="1612885"/>
            <a:ext cx="6466840" cy="767715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900" b="1"/>
            </a:lvl3pPr>
            <a:lvl4pPr marL="2194560" indent="0">
              <a:buNone/>
              <a:defRPr sz="2600" b="1"/>
            </a:lvl4pPr>
            <a:lvl5pPr marL="2926080" indent="0">
              <a:buNone/>
              <a:defRPr sz="2600" b="1"/>
            </a:lvl5pPr>
            <a:lvl6pPr marL="3657600" indent="0">
              <a:buNone/>
              <a:defRPr sz="2600" b="1"/>
            </a:lvl6pPr>
            <a:lvl7pPr marL="4389120" indent="0">
              <a:buNone/>
              <a:defRPr sz="2600" b="1"/>
            </a:lvl7pPr>
            <a:lvl8pPr marL="5120640" indent="0">
              <a:buNone/>
              <a:defRPr sz="2600" b="1"/>
            </a:lvl8pPr>
            <a:lvl9pPr marL="5852160" indent="0">
              <a:buNone/>
              <a:defRPr sz="2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7240911" y="2380598"/>
            <a:ext cx="6466840" cy="4741546"/>
          </a:xfrm>
        </p:spPr>
        <p:txBody>
          <a:bodyPr/>
          <a:lstStyle>
            <a:lvl1pPr>
              <a:defRPr sz="3200"/>
            </a:lvl1pPr>
            <a:lvl2pPr>
              <a:defRPr sz="2900"/>
            </a:lvl2pPr>
            <a:lvl3pPr>
              <a:defRPr sz="2900"/>
            </a:lvl3pPr>
            <a:lvl4pPr>
              <a:defRPr sz="2900"/>
            </a:lvl4pPr>
            <a:lvl5pPr>
              <a:defRPr sz="29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7984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0046" y="1618467"/>
            <a:ext cx="3908213" cy="543115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900"/>
            </a:lvl2pPr>
            <a:lvl3pPr>
              <a:defRPr sz="2600"/>
            </a:lvl3pPr>
            <a:lvl4pPr marL="2194560" indent="0">
              <a:buNone/>
              <a:defRPr sz="2600"/>
            </a:lvl4pPr>
            <a:lvl5pPr>
              <a:defRPr sz="26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5169618" y="1618467"/>
            <a:ext cx="3908213" cy="543115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900"/>
            </a:lvl2pPr>
            <a:lvl3pPr>
              <a:defRPr sz="2600"/>
            </a:lvl3pPr>
            <a:lvl4pPr marL="2194560" indent="0">
              <a:buNone/>
              <a:defRPr sz="2600"/>
            </a:lvl4pPr>
            <a:lvl5pPr>
              <a:defRPr sz="26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9799193" y="1618467"/>
            <a:ext cx="3908213" cy="543115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900"/>
            </a:lvl2pPr>
            <a:lvl3pPr>
              <a:defRPr sz="2600"/>
            </a:lvl3pPr>
            <a:lvl4pPr marL="2194560" indent="0">
              <a:buNone/>
              <a:defRPr sz="2600"/>
            </a:lvl4pPr>
            <a:lvl5pPr>
              <a:defRPr sz="26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312576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9"/>
            <a:ext cx="13128486" cy="8723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540387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rgbClr val="4D4D4C"/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3994795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rgbClr val="4D4D4C"/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7415336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rgbClr val="4D4D4C"/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184552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rgbClr val="4D4D4C"/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40387" y="2566968"/>
            <a:ext cx="2875280" cy="2151379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994795" y="2566968"/>
            <a:ext cx="2875280" cy="2151379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415336" y="2566968"/>
            <a:ext cx="2875280" cy="2151379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1184552" y="2566968"/>
            <a:ext cx="2875280" cy="2151379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5957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9"/>
            <a:ext cx="13128486" cy="8723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543893" y="3443035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5566893" y="3443035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10599958" y="3443035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543893" y="6341824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5566893" y="6341824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10599958" y="6341824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43902" y="1485294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5566893" y="1485294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599958" y="1485294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543902" y="4451812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5566893" y="4451812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0599958" y="4451812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9590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9"/>
            <a:ext cx="13128486" cy="8723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4639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63490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30" r="11511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487" y="7538484"/>
            <a:ext cx="691862" cy="413627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2640" y="7683901"/>
            <a:ext cx="484443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545B64">
                    <a:lumMod val="60000"/>
                    <a:lumOff val="40000"/>
                  </a:srgb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58637" y="2531646"/>
            <a:ext cx="9711266" cy="2001069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88927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4630400" cy="8227208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516341" y="-4548146"/>
            <a:ext cx="295570" cy="590931"/>
          </a:xfrm>
          <a:prstGeom prst="rect">
            <a:avLst/>
          </a:prstGeom>
          <a:noFill/>
        </p:spPr>
        <p:txBody>
          <a:bodyPr wrap="none" lIns="146304" tIns="73152" rIns="146304" bIns="73152" rtlCol="0">
            <a:spAutoFit/>
          </a:bodyPr>
          <a:lstStyle/>
          <a:p>
            <a:endParaRPr lang="en-US" sz="2900" dirty="0">
              <a:solidFill>
                <a:srgbClr val="1D516C"/>
              </a:solidFill>
              <a:latin typeface="Arial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62" y="9767944"/>
            <a:ext cx="295570" cy="590931"/>
          </a:xfrm>
          <a:prstGeom prst="rect">
            <a:avLst/>
          </a:prstGeom>
          <a:noFill/>
        </p:spPr>
        <p:txBody>
          <a:bodyPr wrap="none" lIns="146304" tIns="73152" rIns="146304" bIns="73152" rtlCol="0">
            <a:spAutoFit/>
          </a:bodyPr>
          <a:lstStyle/>
          <a:p>
            <a:endParaRPr lang="en-US" sz="2900">
              <a:solidFill>
                <a:srgbClr val="1D516C"/>
              </a:solidFill>
              <a:latin typeface="Arial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82640" y="7683901"/>
            <a:ext cx="484443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545B64">
                    <a:lumMod val="60000"/>
                    <a:lumOff val="40000"/>
                  </a:srgb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487" y="7538484"/>
            <a:ext cx="691862" cy="41362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58637" y="2679086"/>
            <a:ext cx="9711266" cy="2001069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3100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637" y="2679086"/>
            <a:ext cx="9711266" cy="2001069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434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7B736881-1F48-B949-8D20-7CB2DA6D04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0263" r="16244"/>
          <a:stretch/>
        </p:blipFill>
        <p:spPr>
          <a:xfrm>
            <a:off x="2" y="0"/>
            <a:ext cx="14630402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2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DA3DE56E-F6B8-0543-817A-DCBF612980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55" y="7531058"/>
            <a:ext cx="709381" cy="424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ADB2957-3B97-044C-96D9-919F122A473E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>
      <p:ext uri="{BB962C8B-B14F-4D97-AF65-F5344CB8AC3E}">
        <p14:creationId xmlns:p14="http://schemas.microsoft.com/office/powerpoint/2010/main" val="2782431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5123" y="2481329"/>
            <a:ext cx="12435840" cy="1634490"/>
          </a:xfrm>
        </p:spPr>
        <p:txBody>
          <a:bodyPr anchor="ctr">
            <a:noAutofit/>
          </a:bodyPr>
          <a:lstStyle>
            <a:lvl1pPr algn="l">
              <a:defRPr sz="6400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80638" y="4115836"/>
            <a:ext cx="5892800" cy="693419"/>
          </a:xfrm>
        </p:spPr>
        <p:txBody>
          <a:bodyPr>
            <a:normAutofit/>
          </a:bodyPr>
          <a:lstStyle>
            <a:lvl1pPr marL="0" indent="0" algn="l">
              <a:buNone/>
              <a:defRPr sz="2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24370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780638" y="5572435"/>
            <a:ext cx="5892800" cy="693419"/>
          </a:xfrm>
        </p:spPr>
        <p:txBody>
          <a:bodyPr>
            <a:normAutofit/>
          </a:bodyPr>
          <a:lstStyle>
            <a:lvl1pPr marL="0" indent="0" algn="l">
              <a:buNone/>
              <a:defRPr sz="2600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0638" y="6182035"/>
            <a:ext cx="5892800" cy="591821"/>
          </a:xfrm>
        </p:spPr>
        <p:txBody>
          <a:bodyPr>
            <a:normAutofit/>
          </a:bodyPr>
          <a:lstStyle>
            <a:lvl1pPr marL="0" indent="0" algn="l">
              <a:buNone/>
              <a:defRPr sz="26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780638" y="2000916"/>
            <a:ext cx="11719981" cy="1191259"/>
          </a:xfrm>
        </p:spPr>
        <p:txBody>
          <a:bodyPr>
            <a:noAutofit/>
          </a:bodyPr>
          <a:lstStyle>
            <a:lvl1pPr marL="0" indent="0" algn="l">
              <a:buNone/>
              <a:defRPr sz="64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80640" y="3201471"/>
            <a:ext cx="9666531" cy="780558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11591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rgbClr val="4D4D4C"/>
                </a:solidFill>
              </a:defRPr>
            </a:lvl1pPr>
            <a:lvl2pPr marL="1188720" indent="-457200">
              <a:buFont typeface="Arial"/>
              <a:buChar char="•"/>
              <a:defRPr>
                <a:solidFill>
                  <a:srgbClr val="4D4D4C"/>
                </a:solidFill>
              </a:defRPr>
            </a:lvl2pPr>
            <a:lvl3pPr marL="1828800" indent="-365760">
              <a:buFont typeface="Arial"/>
              <a:buChar char="•"/>
              <a:defRPr>
                <a:solidFill>
                  <a:srgbClr val="4D4D4C"/>
                </a:solidFill>
              </a:defRPr>
            </a:lvl3pPr>
            <a:lvl4pPr>
              <a:defRPr>
                <a:solidFill>
                  <a:srgbClr val="4D4D4C"/>
                </a:solidFill>
              </a:defRPr>
            </a:lvl4pPr>
            <a:lvl5pPr>
              <a:defRPr>
                <a:solidFill>
                  <a:srgbClr val="4D4D4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57385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538581" y="1616653"/>
            <a:ext cx="13132387" cy="5827082"/>
          </a:xfrm>
          <a:noFill/>
        </p:spPr>
        <p:txBody>
          <a:bodyPr/>
          <a:lstStyle>
            <a:lvl1pPr marL="0" indent="0">
              <a:buNone/>
              <a:defRPr lang="en-US" sz="180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731520" indent="0">
              <a:buNone/>
              <a:defRPr>
                <a:latin typeface="Lucida Console" panose="020B0609040504020204" pitchFamily="49" charset="0"/>
              </a:defRPr>
            </a:lvl2pPr>
            <a:lvl3pPr marL="1463040" indent="0">
              <a:buNone/>
              <a:defRPr>
                <a:latin typeface="Lucida Console" panose="020B0609040504020204" pitchFamily="49" charset="0"/>
              </a:defRPr>
            </a:lvl3pPr>
            <a:lvl4pPr marL="2194560" indent="0">
              <a:buNone/>
              <a:defRPr>
                <a:latin typeface="Lucida Console" panose="020B0609040504020204" pitchFamily="49" charset="0"/>
              </a:defRPr>
            </a:lvl4pPr>
            <a:lvl5pPr marL="292608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6963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230" y="3150726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0151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>
            <a:normAutofit/>
          </a:bodyPr>
          <a:lstStyle>
            <a:lvl1pPr>
              <a:defRPr sz="45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720" y="1620014"/>
            <a:ext cx="6461760" cy="5555317"/>
          </a:xfrm>
        </p:spPr>
        <p:txBody>
          <a:bodyPr/>
          <a:lstStyle>
            <a:lvl1pPr>
              <a:defRPr sz="35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32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26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26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2600">
                <a:solidFill>
                  <a:schemeClr val="accent6">
                    <a:lumMod val="50000"/>
                  </a:schemeClr>
                </a:solidFill>
              </a:defRPr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39320" y="1620014"/>
            <a:ext cx="6461760" cy="5555317"/>
          </a:xfrm>
        </p:spPr>
        <p:txBody>
          <a:bodyPr/>
          <a:lstStyle>
            <a:lvl1pPr>
              <a:defRPr sz="35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32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26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26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2600">
                <a:solidFill>
                  <a:schemeClr val="accent6">
                    <a:lumMod val="50000"/>
                  </a:schemeClr>
                </a:solidFill>
              </a:defRPr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5375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390" y="1612885"/>
            <a:ext cx="6464301" cy="767715"/>
          </a:xfrm>
        </p:spPr>
        <p:txBody>
          <a:bodyPr anchor="b">
            <a:noAutofit/>
          </a:bodyPr>
          <a:lstStyle>
            <a:lvl1pPr marL="0" indent="0">
              <a:buNone/>
              <a:defRPr sz="32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900" b="1"/>
            </a:lvl3pPr>
            <a:lvl4pPr marL="2194560" indent="0">
              <a:buNone/>
              <a:defRPr sz="2600" b="1"/>
            </a:lvl4pPr>
            <a:lvl5pPr marL="2926080" indent="0">
              <a:buNone/>
              <a:defRPr sz="2600" b="1"/>
            </a:lvl5pPr>
            <a:lvl6pPr marL="3657600" indent="0">
              <a:buNone/>
              <a:defRPr sz="2600" b="1"/>
            </a:lvl6pPr>
            <a:lvl7pPr marL="4389120" indent="0">
              <a:buNone/>
              <a:defRPr sz="2600" b="1"/>
            </a:lvl7pPr>
            <a:lvl8pPr marL="5120640" indent="0">
              <a:buNone/>
              <a:defRPr sz="2600" b="1"/>
            </a:lvl8pPr>
            <a:lvl9pPr marL="5852160" indent="0">
              <a:buNone/>
              <a:defRPr sz="2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0390" y="2380598"/>
            <a:ext cx="6464301" cy="4741546"/>
          </a:xfrm>
        </p:spPr>
        <p:txBody>
          <a:bodyPr/>
          <a:lstStyle>
            <a:lvl1pPr>
              <a:defRPr sz="3200"/>
            </a:lvl1pPr>
            <a:lvl2pPr>
              <a:defRPr sz="2900"/>
            </a:lvl2pPr>
            <a:lvl3pPr>
              <a:defRPr sz="2900"/>
            </a:lvl3pPr>
            <a:lvl4pPr>
              <a:defRPr sz="2900"/>
            </a:lvl4pPr>
            <a:lvl5pPr>
              <a:defRPr sz="29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>
            <a:normAutofit/>
          </a:bodyPr>
          <a:lstStyle>
            <a:lvl1pPr>
              <a:defRPr sz="45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40911" y="1612885"/>
            <a:ext cx="6466840" cy="767715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900" b="1"/>
            </a:lvl3pPr>
            <a:lvl4pPr marL="2194560" indent="0">
              <a:buNone/>
              <a:defRPr sz="2600" b="1"/>
            </a:lvl4pPr>
            <a:lvl5pPr marL="2926080" indent="0">
              <a:buNone/>
              <a:defRPr sz="2600" b="1"/>
            </a:lvl5pPr>
            <a:lvl6pPr marL="3657600" indent="0">
              <a:buNone/>
              <a:defRPr sz="2600" b="1"/>
            </a:lvl6pPr>
            <a:lvl7pPr marL="4389120" indent="0">
              <a:buNone/>
              <a:defRPr sz="2600" b="1"/>
            </a:lvl7pPr>
            <a:lvl8pPr marL="5120640" indent="0">
              <a:buNone/>
              <a:defRPr sz="2600" b="1"/>
            </a:lvl8pPr>
            <a:lvl9pPr marL="5852160" indent="0">
              <a:buNone/>
              <a:defRPr sz="2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7240911" y="2380598"/>
            <a:ext cx="6466840" cy="4741546"/>
          </a:xfrm>
        </p:spPr>
        <p:txBody>
          <a:bodyPr/>
          <a:lstStyle>
            <a:lvl1pPr>
              <a:defRPr sz="3200"/>
            </a:lvl1pPr>
            <a:lvl2pPr>
              <a:defRPr sz="2900"/>
            </a:lvl2pPr>
            <a:lvl3pPr>
              <a:defRPr sz="2900"/>
            </a:lvl3pPr>
            <a:lvl4pPr>
              <a:defRPr sz="2900"/>
            </a:lvl4pPr>
            <a:lvl5pPr>
              <a:defRPr sz="29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4463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0031" y="1618467"/>
            <a:ext cx="3908213" cy="543115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900"/>
            </a:lvl2pPr>
            <a:lvl3pPr>
              <a:defRPr sz="2600"/>
            </a:lvl3pPr>
            <a:lvl4pPr marL="2194560" indent="0">
              <a:buNone/>
              <a:defRPr sz="2600"/>
            </a:lvl4pPr>
            <a:lvl5pPr>
              <a:defRPr sz="26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5169604" y="1618467"/>
            <a:ext cx="3908213" cy="543115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900"/>
            </a:lvl2pPr>
            <a:lvl3pPr>
              <a:defRPr sz="2600"/>
            </a:lvl3pPr>
            <a:lvl4pPr marL="2194560" indent="0">
              <a:buNone/>
              <a:defRPr sz="2600"/>
            </a:lvl4pPr>
            <a:lvl5pPr>
              <a:defRPr sz="26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9799178" y="1618467"/>
            <a:ext cx="3908213" cy="543115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900"/>
            </a:lvl2pPr>
            <a:lvl3pPr>
              <a:defRPr sz="2600"/>
            </a:lvl3pPr>
            <a:lvl4pPr marL="2194560" indent="0">
              <a:buNone/>
              <a:defRPr sz="2600"/>
            </a:lvl4pPr>
            <a:lvl5pPr>
              <a:defRPr sz="26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930519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9"/>
            <a:ext cx="13128486" cy="8723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540387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rgbClr val="4D4D4C"/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3994795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rgbClr val="4D4D4C"/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7415336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rgbClr val="4D4D4C"/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184552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rgbClr val="4D4D4C"/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40387" y="2566968"/>
            <a:ext cx="2875280" cy="2151379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994795" y="2566968"/>
            <a:ext cx="2875280" cy="2151379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415336" y="2566968"/>
            <a:ext cx="2875280" cy="2151379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1184552" y="2566968"/>
            <a:ext cx="2875280" cy="2151379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9931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9"/>
            <a:ext cx="13128486" cy="8723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543893" y="3443035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5566893" y="3443035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10599958" y="3443035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543893" y="6341824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5566893" y="6341824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10599958" y="6341824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43902" y="1485279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5566893" y="1485279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599958" y="1485279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543902" y="4451798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5566893" y="4451798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0599958" y="4451798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247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_Oran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AB26A5B-DA33-954D-A132-24039ECE7F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348" r="20161"/>
          <a:stretch/>
        </p:blipFill>
        <p:spPr>
          <a:xfrm>
            <a:off x="2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2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DA3DE56E-F6B8-0543-817A-DCBF612980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55" y="7531058"/>
            <a:ext cx="709381" cy="424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093800A-CE83-8544-84D0-9EEFD65420C6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>
      <p:ext uri="{BB962C8B-B14F-4D97-AF65-F5344CB8AC3E}">
        <p14:creationId xmlns:p14="http://schemas.microsoft.com/office/powerpoint/2010/main" val="157161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9"/>
            <a:ext cx="13128486" cy="8723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5207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628513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30" r="11511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487" y="7538470"/>
            <a:ext cx="691862" cy="413627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2640" y="7683901"/>
            <a:ext cx="484443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545B64">
                    <a:lumMod val="60000"/>
                    <a:lumOff val="40000"/>
                  </a:srgb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58637" y="2531646"/>
            <a:ext cx="9711266" cy="2001069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416338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4630400" cy="8227208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516341" y="-4548146"/>
            <a:ext cx="295570" cy="590931"/>
          </a:xfrm>
          <a:prstGeom prst="rect">
            <a:avLst/>
          </a:prstGeom>
          <a:noFill/>
        </p:spPr>
        <p:txBody>
          <a:bodyPr wrap="none" lIns="146304" tIns="73152" rIns="146304" bIns="73152" rtlCol="0">
            <a:spAutoFit/>
          </a:bodyPr>
          <a:lstStyle/>
          <a:p>
            <a:endParaRPr lang="en-US" dirty="0">
              <a:solidFill>
                <a:srgbClr val="1D516C"/>
              </a:solidFill>
              <a:latin typeface="Arial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61" y="9767944"/>
            <a:ext cx="295570" cy="590931"/>
          </a:xfrm>
          <a:prstGeom prst="rect">
            <a:avLst/>
          </a:prstGeom>
          <a:noFill/>
        </p:spPr>
        <p:txBody>
          <a:bodyPr wrap="none" lIns="146304" tIns="73152" rIns="146304" bIns="73152" rtlCol="0">
            <a:spAutoFit/>
          </a:bodyPr>
          <a:lstStyle/>
          <a:p>
            <a:endParaRPr lang="en-US">
              <a:solidFill>
                <a:srgbClr val="1D516C"/>
              </a:solidFill>
              <a:latin typeface="Arial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82640" y="7683901"/>
            <a:ext cx="484443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545B64">
                    <a:lumMod val="60000"/>
                    <a:lumOff val="40000"/>
                  </a:srgb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487" y="7538470"/>
            <a:ext cx="691862" cy="41362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58637" y="2679086"/>
            <a:ext cx="9711266" cy="2001069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6280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637" y="2679086"/>
            <a:ext cx="9711266" cy="2001069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313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5123" y="2481329"/>
            <a:ext cx="12435840" cy="1634490"/>
          </a:xfrm>
        </p:spPr>
        <p:txBody>
          <a:bodyPr anchor="ctr">
            <a:noAutofit/>
          </a:bodyPr>
          <a:lstStyle>
            <a:lvl1pPr algn="l">
              <a:defRPr sz="6400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80638" y="4115822"/>
            <a:ext cx="5892800" cy="693419"/>
          </a:xfrm>
        </p:spPr>
        <p:txBody>
          <a:bodyPr>
            <a:normAutofit/>
          </a:bodyPr>
          <a:lstStyle>
            <a:lvl1pPr marL="0" indent="0" algn="l">
              <a:buNone/>
              <a:defRPr sz="2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985217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_Only">
    <p:bg>
      <p:bgPr>
        <a:gradFill>
          <a:gsLst>
            <a:gs pos="0">
              <a:srgbClr val="00045B"/>
            </a:gs>
            <a:gs pos="100000">
              <a:schemeClr val="tx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219368" tIns="175493" rIns="219368" bIns="175493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5CAE2DB-60DA-C440-A99F-9A4203E7FA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839" y="7338231"/>
            <a:ext cx="635000" cy="381000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xmlns="" id="{E6C29387-8DE3-1947-9C9D-EAAD17F88D7D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61926" y="7580731"/>
            <a:ext cx="3962400" cy="123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x-none" sz="800" dirty="0">
                <a:solidFill>
                  <a:srgbClr val="FFFFFF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A0A9B98-C7D1-264F-A841-0D39BFADD677}"/>
              </a:ext>
            </a:extLst>
          </p:cNvPr>
          <p:cNvSpPr txBox="1"/>
          <p:nvPr userDrawn="1"/>
        </p:nvSpPr>
        <p:spPr>
          <a:xfrm>
            <a:off x="5804854" y="7727594"/>
            <a:ext cx="2957736" cy="521048"/>
          </a:xfrm>
          <a:prstGeom prst="rect">
            <a:avLst/>
          </a:prstGeom>
          <a:noFill/>
        </p:spPr>
        <p:txBody>
          <a:bodyPr wrap="none" lIns="182808" tIns="146245" rIns="182808" bIns="146245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600" dirty="0">
                <a:solidFill>
                  <a:srgbClr val="69AF34"/>
                </a:solidFill>
                <a:latin typeface="Arial"/>
              </a:rPr>
              <a:t>Amazon Confidential -- DND</a:t>
            </a:r>
          </a:p>
        </p:txBody>
      </p:sp>
    </p:spTree>
    <p:extLst>
      <p:ext uri="{BB962C8B-B14F-4D97-AF65-F5344CB8AC3E}">
        <p14:creationId xmlns:p14="http://schemas.microsoft.com/office/powerpoint/2010/main" val="189095393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_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D578A1A-F7C9-A04C-B07A-ABEA4A42C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50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2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DA3DE56E-F6B8-0543-817A-DCBF612980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55" y="7531058"/>
            <a:ext cx="709381" cy="4241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0D7CECE-D438-CD4C-8D05-843868178D8C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>
      <p:ext uri="{BB962C8B-B14F-4D97-AF65-F5344CB8AC3E}">
        <p14:creationId xmlns:p14="http://schemas.microsoft.com/office/powerpoint/2010/main" val="1642662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_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EC77D13-6EFB-8F42-BB27-91F957615B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063" r="13445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516356" y="-4548145"/>
            <a:ext cx="184731" cy="80143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460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75" y="9767948"/>
            <a:ext cx="184731" cy="80143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4600"/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89207326-B28E-A84E-B683-0ED64933D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108962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0E1240B-0AF0-A544-8B13-4F6CE8C491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55" y="7531058"/>
            <a:ext cx="709381" cy="4241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F94E277-02CF-4A4A-A4A0-620880AAE483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_Pi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D9223EA-9961-BD43-9F4A-F879101FB6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044" r="11463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516356" y="-4548145"/>
            <a:ext cx="184731" cy="80143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460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75" y="9767948"/>
            <a:ext cx="184731" cy="80143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4600"/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85BE5736-B18C-C44C-8013-17CDACE3A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108962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D771130-A3F1-D24E-A5F9-FD45DA62A9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55" y="7531058"/>
            <a:ext cx="709381" cy="4241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FED3F4F-E362-5848-B7C6-42C3641EFCCF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_Bulleted_Lis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4832" cy="87318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947" y="1645920"/>
            <a:ext cx="13514832" cy="56862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1188720" indent="-457200">
              <a:buFont typeface="Arial"/>
              <a:buChar char="•"/>
              <a:defRPr>
                <a:solidFill>
                  <a:schemeClr val="tx2"/>
                </a:solidFill>
              </a:defRPr>
            </a:lvl2pPr>
            <a:lvl3pPr marL="1828800" indent="-365760">
              <a:buFont typeface="Arial"/>
              <a:buChar char="•"/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4495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theme" Target="../theme/theme1.xml"/><Relationship Id="rId27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0.xml"/><Relationship Id="rId16" Type="http://schemas.openxmlformats.org/officeDocument/2006/relationships/theme" Target="../theme/theme2.xml"/><Relationship Id="rId17" Type="http://schemas.openxmlformats.org/officeDocument/2006/relationships/image" Target="../media/image10.png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56.xml"/><Relationship Id="rId17" Type="http://schemas.openxmlformats.org/officeDocument/2006/relationships/theme" Target="../theme/theme3.xml"/><Relationship Id="rId18" Type="http://schemas.openxmlformats.org/officeDocument/2006/relationships/image" Target="../media/image10.png"/><Relationship Id="rId1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8.xml"/><Relationship Id="rId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42" y="182880"/>
            <a:ext cx="13513954" cy="1371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4946" y="1645920"/>
            <a:ext cx="13513954" cy="568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42" y="7531074"/>
            <a:ext cx="705048" cy="4230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9DC457E-9284-A34F-8F63-B4649C3DE34B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>
      <p:ext uri="{BB962C8B-B14F-4D97-AF65-F5344CB8AC3E}">
        <p14:creationId xmlns:p14="http://schemas.microsoft.com/office/powerpoint/2010/main" val="143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96" r:id="rId3"/>
    <p:sldLayoutId id="2147483697" r:id="rId4"/>
    <p:sldLayoutId id="2147483700" r:id="rId5"/>
    <p:sldLayoutId id="2147483701" r:id="rId6"/>
    <p:sldLayoutId id="2147483694" r:id="rId7"/>
    <p:sldLayoutId id="2147483695" r:id="rId8"/>
    <p:sldLayoutId id="2147483702" r:id="rId9"/>
    <p:sldLayoutId id="2147483703" r:id="rId10"/>
    <p:sldLayoutId id="2147483704" r:id="rId11"/>
    <p:sldLayoutId id="2147483692" r:id="rId12"/>
    <p:sldLayoutId id="2147483677" r:id="rId13"/>
    <p:sldLayoutId id="2147483678" r:id="rId14"/>
    <p:sldLayoutId id="2147483679" r:id="rId15"/>
    <p:sldLayoutId id="2147483689" r:id="rId16"/>
    <p:sldLayoutId id="2147483690" r:id="rId17"/>
    <p:sldLayoutId id="2147483691" r:id="rId18"/>
    <p:sldLayoutId id="2147483680" r:id="rId19"/>
    <p:sldLayoutId id="2147483682" r:id="rId20"/>
    <p:sldLayoutId id="2147483693" r:id="rId21"/>
    <p:sldLayoutId id="2147483687" r:id="rId22"/>
    <p:sldLayoutId id="2147483708" r:id="rId23"/>
    <p:sldLayoutId id="2147483725" r:id="rId24"/>
    <p:sldLayoutId id="2147483726" r:id="rId25"/>
  </p:sldLayoutIdLst>
  <p:txStyles>
    <p:titleStyle>
      <a:lvl1pPr algn="l" defTabSz="731520" rtl="0" eaLnBrk="1" latinLnBrk="0" hangingPunct="1">
        <a:spcBef>
          <a:spcPct val="0"/>
        </a:spcBef>
        <a:buNone/>
        <a:defRPr sz="3800" b="1" i="0" kern="1200">
          <a:solidFill>
            <a:schemeClr val="tx2"/>
          </a:solidFill>
          <a:latin typeface="Amazon Ember Regular" charset="0"/>
          <a:ea typeface="+mj-ea"/>
          <a:cs typeface="Amazon Ember Regular" charset="0"/>
        </a:defRPr>
      </a:lvl1pPr>
    </p:titleStyle>
    <p:bodyStyle>
      <a:lvl1pPr marL="0" indent="0" algn="l" defTabSz="731520" rtl="0" eaLnBrk="1" latinLnBrk="0" hangingPunct="1">
        <a:spcBef>
          <a:spcPct val="20000"/>
        </a:spcBef>
        <a:buFontTx/>
        <a:buNone/>
        <a:defRPr sz="2900" b="0" i="0" kern="1200">
          <a:solidFill>
            <a:schemeClr val="tx2"/>
          </a:solidFill>
          <a:latin typeface="Amazon Ember Regular" charset="0"/>
          <a:ea typeface="+mn-ea"/>
          <a:cs typeface="Amazon Ember Regular" charset="0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•"/>
        <a:defRPr sz="2900" b="0" i="0" kern="1200">
          <a:solidFill>
            <a:schemeClr val="tx2"/>
          </a:solidFill>
          <a:latin typeface="Amazon Ember Regular" charset="0"/>
          <a:ea typeface="+mn-ea"/>
          <a:cs typeface="Amazon Ember Regular" charset="0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2600" b="0" i="0" kern="1200">
          <a:solidFill>
            <a:schemeClr val="tx2"/>
          </a:solidFill>
          <a:latin typeface="Amazon Ember Regular" charset="0"/>
          <a:ea typeface="+mn-ea"/>
          <a:cs typeface="Amazon Ember Regular" charset="0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2200" b="0" i="0" kern="1200">
          <a:solidFill>
            <a:schemeClr val="tx2"/>
          </a:solidFill>
          <a:latin typeface="Amazon Ember Regular" charset="0"/>
          <a:ea typeface="+mn-ea"/>
          <a:cs typeface="Amazon Ember Regular" charset="0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1900" b="0" i="0" kern="1200">
          <a:solidFill>
            <a:schemeClr val="tx2"/>
          </a:solidFill>
          <a:latin typeface="Amazon Ember Regular" charset="0"/>
          <a:ea typeface="+mn-ea"/>
          <a:cs typeface="Amazon Ember Regular" charset="0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1032" userDrawn="1">
          <p15:clr>
            <a:srgbClr val="F26B43"/>
          </p15:clr>
        </p15:guide>
        <p15:guide id="2" pos="336" userDrawn="1">
          <p15:clr>
            <a:srgbClr val="F26B43"/>
          </p15:clr>
        </p15:guide>
        <p15:guide id="4" pos="88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1371600"/>
          </a:xfrm>
          <a:prstGeom prst="rect">
            <a:avLst/>
          </a:prstGeom>
        </p:spPr>
        <p:txBody>
          <a:bodyPr vert="horz" lIns="146304" tIns="73152" rIns="146304" bIns="73152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4947" y="1614931"/>
            <a:ext cx="13128486" cy="5686282"/>
          </a:xfrm>
          <a:prstGeom prst="rect">
            <a:avLst/>
          </a:prstGeom>
        </p:spPr>
        <p:txBody>
          <a:bodyPr vert="horz" lIns="146304" tIns="73152" rIns="146304" bIns="73152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487" y="7538484"/>
            <a:ext cx="691862" cy="413627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782640" y="7683901"/>
            <a:ext cx="484443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545B64">
                    <a:lumMod val="60000"/>
                    <a:lumOff val="40000"/>
                  </a:srgbClr>
                </a:solidFill>
                <a:latin typeface="Amazon Ember Regular" charset="0"/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75245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</p:sldLayoutIdLst>
  <p:txStyles>
    <p:titleStyle>
      <a:lvl1pPr algn="l" defTabSz="731520" rtl="0" eaLnBrk="1" latinLnBrk="0" hangingPunct="1">
        <a:spcBef>
          <a:spcPct val="0"/>
        </a:spcBef>
        <a:buNone/>
        <a:defRPr sz="4500" b="0" i="0" kern="1200">
          <a:solidFill>
            <a:schemeClr val="accent6">
              <a:lumMod val="50000"/>
            </a:schemeClr>
          </a:solidFill>
          <a:latin typeface="Amazon Ember Regular" charset="0"/>
          <a:ea typeface="+mj-ea"/>
          <a:cs typeface="Amazon Ember Regular" charset="0"/>
        </a:defRPr>
      </a:lvl1pPr>
    </p:titleStyle>
    <p:bodyStyle>
      <a:lvl1pPr marL="0" indent="0" algn="l" defTabSz="731520" rtl="0" eaLnBrk="1" latinLnBrk="0" hangingPunct="1">
        <a:spcBef>
          <a:spcPct val="20000"/>
        </a:spcBef>
        <a:buFontTx/>
        <a:buNone/>
        <a:defRPr sz="38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29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26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26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1371600"/>
          </a:xfrm>
          <a:prstGeom prst="rect">
            <a:avLst/>
          </a:prstGeom>
        </p:spPr>
        <p:txBody>
          <a:bodyPr vert="horz" lIns="146304" tIns="73152" rIns="146304" bIns="73152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4947" y="1614931"/>
            <a:ext cx="13128486" cy="5686282"/>
          </a:xfrm>
          <a:prstGeom prst="rect">
            <a:avLst/>
          </a:prstGeom>
        </p:spPr>
        <p:txBody>
          <a:bodyPr vert="horz" lIns="146304" tIns="73152" rIns="146304" bIns="73152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487" y="7538470"/>
            <a:ext cx="691862" cy="413627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782640" y="7683901"/>
            <a:ext cx="484443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545B64">
                    <a:lumMod val="60000"/>
                    <a:lumOff val="40000"/>
                  </a:srgbClr>
                </a:solidFill>
                <a:latin typeface="Amazon Ember Regular" charset="0"/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36550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</p:sldLayoutIdLst>
  <p:txStyles>
    <p:titleStyle>
      <a:lvl1pPr algn="l" defTabSz="731520" rtl="0" eaLnBrk="1" latinLnBrk="0" hangingPunct="1">
        <a:spcBef>
          <a:spcPct val="0"/>
        </a:spcBef>
        <a:buNone/>
        <a:defRPr sz="4500" b="0" i="0" kern="1200">
          <a:solidFill>
            <a:schemeClr val="accent6">
              <a:lumMod val="50000"/>
            </a:schemeClr>
          </a:solidFill>
          <a:latin typeface="Amazon Ember Regular" charset="0"/>
          <a:ea typeface="+mj-ea"/>
          <a:cs typeface="Amazon Ember Regular" charset="0"/>
        </a:defRPr>
      </a:lvl1pPr>
    </p:titleStyle>
    <p:bodyStyle>
      <a:lvl1pPr marL="0" indent="0" algn="l" defTabSz="731520" rtl="0" eaLnBrk="1" latinLnBrk="0" hangingPunct="1">
        <a:spcBef>
          <a:spcPct val="20000"/>
        </a:spcBef>
        <a:buFontTx/>
        <a:buNone/>
        <a:defRPr sz="38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29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26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26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23.png"/><Relationship Id="rId7" Type="http://schemas.openxmlformats.org/officeDocument/2006/relationships/image" Target="../media/image17.tiff"/><Relationship Id="rId8" Type="http://schemas.openxmlformats.org/officeDocument/2006/relationships/image" Target="../media/image16.tiff"/><Relationship Id="rId9" Type="http://schemas.openxmlformats.org/officeDocument/2006/relationships/image" Target="../media/image30.png"/><Relationship Id="rId10" Type="http://schemas.openxmlformats.org/officeDocument/2006/relationships/image" Target="../media/image31.tiff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32.tiff"/><Relationship Id="rId5" Type="http://schemas.openxmlformats.org/officeDocument/2006/relationships/image" Target="../media/image33.tiff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20" Type="http://schemas.openxmlformats.org/officeDocument/2006/relationships/image" Target="../media/image47.png"/><Relationship Id="rId21" Type="http://schemas.openxmlformats.org/officeDocument/2006/relationships/image" Target="../media/image168.svg"/><Relationship Id="rId22" Type="http://schemas.openxmlformats.org/officeDocument/2006/relationships/image" Target="../media/image48.png"/><Relationship Id="rId23" Type="http://schemas.openxmlformats.org/officeDocument/2006/relationships/image" Target="../media/image170.svg"/><Relationship Id="rId24" Type="http://schemas.openxmlformats.org/officeDocument/2006/relationships/image" Target="../media/image49.png"/><Relationship Id="rId25" Type="http://schemas.openxmlformats.org/officeDocument/2006/relationships/image" Target="../media/image172.svg"/><Relationship Id="rId26" Type="http://schemas.openxmlformats.org/officeDocument/2006/relationships/image" Target="../media/image50.png"/><Relationship Id="rId27" Type="http://schemas.openxmlformats.org/officeDocument/2006/relationships/image" Target="../media/image51.png"/><Relationship Id="rId28" Type="http://schemas.openxmlformats.org/officeDocument/2006/relationships/image" Target="../media/image52.png"/><Relationship Id="rId29" Type="http://schemas.openxmlformats.org/officeDocument/2006/relationships/image" Target="../media/image53.png"/><Relationship Id="rId30" Type="http://schemas.openxmlformats.org/officeDocument/2006/relationships/image" Target="../media/image54.png"/><Relationship Id="rId31" Type="http://schemas.openxmlformats.org/officeDocument/2006/relationships/image" Target="../media/image55.png"/><Relationship Id="rId32" Type="http://schemas.microsoft.com/office/2007/relationships/hdphoto" Target="../media/hdphoto1.wdp"/><Relationship Id="rId33" Type="http://schemas.openxmlformats.org/officeDocument/2006/relationships/image" Target="../media/image56.png"/><Relationship Id="rId11" Type="http://schemas.openxmlformats.org/officeDocument/2006/relationships/image" Target="../media/image158.svg"/><Relationship Id="rId12" Type="http://schemas.openxmlformats.org/officeDocument/2006/relationships/image" Target="../media/image43.png"/><Relationship Id="rId13" Type="http://schemas.openxmlformats.org/officeDocument/2006/relationships/image" Target="../media/image160.svg"/><Relationship Id="rId14" Type="http://schemas.openxmlformats.org/officeDocument/2006/relationships/image" Target="../media/image44.png"/><Relationship Id="rId15" Type="http://schemas.openxmlformats.org/officeDocument/2006/relationships/image" Target="../media/image162.svg"/><Relationship Id="rId16" Type="http://schemas.openxmlformats.org/officeDocument/2006/relationships/image" Target="../media/image45.png"/><Relationship Id="rId17" Type="http://schemas.openxmlformats.org/officeDocument/2006/relationships/image" Target="../media/image164.svg"/><Relationship Id="rId18" Type="http://schemas.openxmlformats.org/officeDocument/2006/relationships/image" Target="../media/image46.png"/><Relationship Id="rId19" Type="http://schemas.openxmlformats.org/officeDocument/2006/relationships/image" Target="../media/image166.svg"/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2.png"/><Relationship Id="rId34" Type="http://schemas.microsoft.com/office/2007/relationships/hdphoto" Target="../media/hdphoto2.wdp"/><Relationship Id="rId35" Type="http://schemas.openxmlformats.org/officeDocument/2006/relationships/image" Target="../media/image57.png"/><Relationship Id="rId36" Type="http://schemas.openxmlformats.org/officeDocument/2006/relationships/image" Target="../media/image58.png"/><Relationship Id="rId37" Type="http://schemas.openxmlformats.org/officeDocument/2006/relationships/image" Target="../media/image59.png"/><Relationship Id="rId38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tiff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tiff"/><Relationship Id="rId6" Type="http://schemas.openxmlformats.org/officeDocument/2006/relationships/image" Target="../media/image25.tiff"/><Relationship Id="rId7" Type="http://schemas.openxmlformats.org/officeDocument/2006/relationships/image" Target="../media/image26.tiff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="" xmlns:a16="http://schemas.microsoft.com/office/drawing/2014/main" id="{6CCF0C0F-1A6B-1645-B60E-BB747DA69B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5950357"/>
            <a:ext cx="5892800" cy="610466"/>
          </a:xfrm>
        </p:spPr>
        <p:txBody>
          <a:bodyPr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="" xmlns:a16="http://schemas.microsoft.com/office/drawing/2014/main" id="{6568B5A0-D2B1-5D4A-B081-43D17C38ED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8376" y="2450817"/>
            <a:ext cx="11719981" cy="1191259"/>
          </a:xfrm>
        </p:spPr>
        <p:txBody>
          <a:bodyPr/>
          <a:lstStyle/>
          <a:p>
            <a:r>
              <a:rPr lang="en-US" sz="4800" dirty="0"/>
              <a:t>Amazon SageMaker Workshop</a:t>
            </a:r>
            <a:endParaRPr lang="en-US" sz="4800" dirty="0"/>
          </a:p>
        </p:txBody>
      </p:sp>
      <p:sp>
        <p:nvSpPr>
          <p:cNvPr id="8" name="Text Placeholder 4">
            <a:extLst>
              <a:ext uri="{FF2B5EF4-FFF2-40B4-BE49-F238E27FC236}">
                <a16:creationId xmlns="" xmlns:a16="http://schemas.microsoft.com/office/drawing/2014/main" id="{26E46925-096C-E14E-833E-95A7D3E85E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0" y="4253737"/>
            <a:ext cx="9666531" cy="1231243"/>
          </a:xfrm>
        </p:spPr>
        <p:txBody>
          <a:bodyPr/>
          <a:lstStyle/>
          <a:p>
            <a:endParaRPr lang="en-US" sz="2600" dirty="0"/>
          </a:p>
        </p:txBody>
      </p:sp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id="{7E5E68B6-02F0-0741-B884-275FB189C1EB}"/>
              </a:ext>
            </a:extLst>
          </p:cNvPr>
          <p:cNvSpPr txBox="1">
            <a:spLocks/>
          </p:cNvSpPr>
          <p:nvPr/>
        </p:nvSpPr>
        <p:spPr>
          <a:xfrm>
            <a:off x="548640" y="6560838"/>
            <a:ext cx="5892800" cy="591819"/>
          </a:xfrm>
          <a:prstGeom prst="rect">
            <a:avLst/>
          </a:prstGeom>
        </p:spPr>
        <p:txBody>
          <a:bodyPr vert="horz" lIns="146304" tIns="73152" rIns="146304" bIns="73152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9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444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 txBox="1">
            <a:spLocks/>
          </p:cNvSpPr>
          <p:nvPr/>
        </p:nvSpPr>
        <p:spPr>
          <a:xfrm>
            <a:off x="3616043" y="5791275"/>
            <a:ext cx="3116275" cy="478813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1"/>
                </a:solidFill>
              </a:rPr>
              <a:t>… explore and refine models in a </a:t>
            </a:r>
            <a:r>
              <a:rPr lang="en-US" sz="2600" dirty="0" smtClean="0">
                <a:solidFill>
                  <a:schemeClr val="tx1"/>
                </a:solidFill>
              </a:rPr>
              <a:t>Notebook </a:t>
            </a:r>
            <a:r>
              <a:rPr lang="en-US" sz="2600" dirty="0">
                <a:solidFill>
                  <a:schemeClr val="tx1"/>
                </a:solidFill>
              </a:rPr>
              <a:t>Instance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19783" y="200355"/>
            <a:ext cx="13518490" cy="751728"/>
          </a:xfrm>
          <a:prstGeom prst="rect">
            <a:avLst/>
          </a:prstGeom>
        </p:spPr>
        <p:txBody>
          <a:bodyPr lIns="146304" tIns="73152" rIns="146304" bIns="73152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4000" b="1" dirty="0" smtClean="0">
                <a:solidFill>
                  <a:schemeClr val="tx1"/>
                </a:solidFill>
              </a:rPr>
              <a:t>Training</a:t>
            </a:r>
            <a:r>
              <a:rPr lang="en-US" sz="4000" dirty="0" smtClean="0">
                <a:solidFill>
                  <a:schemeClr val="tx1"/>
                </a:solidFill>
              </a:rPr>
              <a:t>:  </a:t>
            </a:r>
            <a:r>
              <a:rPr lang="en-US" sz="4000" dirty="0" smtClean="0">
                <a:solidFill>
                  <a:schemeClr val="tx1"/>
                </a:solidFill>
              </a:rPr>
              <a:t>BYO Script </a:t>
            </a:r>
            <a:r>
              <a:rPr lang="en-US" sz="4000" dirty="0" smtClean="0">
                <a:solidFill>
                  <a:schemeClr val="tx1"/>
                </a:solidFill>
              </a:rPr>
              <a:t>Mode with Prebuilt Containers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8" name="Picture 6" descr="mage result for mx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883" y="2846230"/>
            <a:ext cx="2131032" cy="728626"/>
          </a:xfrm>
          <a:prstGeom prst="rect">
            <a:avLst/>
          </a:prstGeom>
          <a:solidFill>
            <a:schemeClr val="tx1">
              <a:lumMod val="50000"/>
            </a:schemeClr>
          </a:solidFill>
          <a:extLst/>
        </p:spPr>
      </p:pic>
      <p:pic>
        <p:nvPicPr>
          <p:cNvPr id="9" name="Picture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81227" y="2048550"/>
            <a:ext cx="3258944" cy="65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94" y="3777760"/>
            <a:ext cx="2889213" cy="605443"/>
          </a:xfrm>
          <a:prstGeom prst="rect">
            <a:avLst/>
          </a:prstGeom>
        </p:spPr>
      </p:pic>
      <p:sp>
        <p:nvSpPr>
          <p:cNvPr id="13" name="Content Placeholder 4">
            <a:extLst>
              <a:ext uri="{FF2B5EF4-FFF2-40B4-BE49-F238E27FC236}">
                <a16:creationId xmlns="" xmlns:a16="http://schemas.microsoft.com/office/drawing/2014/main" id="{B01FAABB-EAEC-7F47-A2CD-1A8E292949B1}"/>
              </a:ext>
            </a:extLst>
          </p:cNvPr>
          <p:cNvSpPr txBox="1">
            <a:spLocks/>
          </p:cNvSpPr>
          <p:nvPr/>
        </p:nvSpPr>
        <p:spPr>
          <a:xfrm>
            <a:off x="11543096" y="5791275"/>
            <a:ext cx="3116275" cy="478813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1"/>
                </a:solidFill>
              </a:rPr>
              <a:t>… deploy to production</a:t>
            </a:r>
          </a:p>
        </p:txBody>
      </p:sp>
      <p:pic>
        <p:nvPicPr>
          <p:cNvPr id="14" name="Picture Placeholder 2">
            <a:extLst>
              <a:ext uri="{FF2B5EF4-FFF2-40B4-BE49-F238E27FC236}">
                <a16:creationId xmlns="" xmlns:a16="http://schemas.microsoft.com/office/drawing/2014/main" id="{2182846A-928E-D447-A030-6E0D648ECF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83" y="2793895"/>
            <a:ext cx="1766216" cy="1766216"/>
          </a:xfrm>
          <a:prstGeom prst="rect">
            <a:avLst/>
          </a:prstGeom>
        </p:spPr>
      </p:pic>
      <p:pic>
        <p:nvPicPr>
          <p:cNvPr id="15" name="Picture Placeholder 2">
            <a:extLst>
              <a:ext uri="{FF2B5EF4-FFF2-40B4-BE49-F238E27FC236}">
                <a16:creationId xmlns="" xmlns:a16="http://schemas.microsoft.com/office/drawing/2014/main" id="{1A57526B-8D51-5B4F-A071-FB4D012371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531" y="1738166"/>
            <a:ext cx="2430506" cy="2430506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="" xmlns:a16="http://schemas.microsoft.com/office/drawing/2014/main" id="{C3B71322-4B05-A744-BA13-76B48F034063}"/>
              </a:ext>
            </a:extLst>
          </p:cNvPr>
          <p:cNvSpPr/>
          <p:nvPr/>
        </p:nvSpPr>
        <p:spPr>
          <a:xfrm>
            <a:off x="1503682" y="3230879"/>
            <a:ext cx="1158240" cy="1361442"/>
          </a:xfrm>
          <a:prstGeom prst="roundRect">
            <a:avLst/>
          </a:prstGeom>
          <a:noFill/>
          <a:ln w="25400">
            <a:solidFill>
              <a:schemeClr val="accent6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Content Placeholder 4">
            <a:extLst>
              <a:ext uri="{FF2B5EF4-FFF2-40B4-BE49-F238E27FC236}">
                <a16:creationId xmlns="" xmlns:a16="http://schemas.microsoft.com/office/drawing/2014/main" id="{D1EC74AB-0783-AE44-AB77-339DBD5AEA47}"/>
              </a:ext>
            </a:extLst>
          </p:cNvPr>
          <p:cNvSpPr txBox="1">
            <a:spLocks/>
          </p:cNvSpPr>
          <p:nvPr/>
        </p:nvSpPr>
        <p:spPr>
          <a:xfrm>
            <a:off x="942819" y="5791275"/>
            <a:ext cx="3116275" cy="478813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1"/>
                </a:solidFill>
              </a:rPr>
              <a:t>Sample your data…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="" xmlns:a16="http://schemas.microsoft.com/office/drawing/2014/main" id="{B0063A99-6030-3541-8D00-FB81851CEC68}"/>
              </a:ext>
            </a:extLst>
          </p:cNvPr>
          <p:cNvSpPr txBox="1">
            <a:spLocks/>
          </p:cNvSpPr>
          <p:nvPr/>
        </p:nvSpPr>
        <p:spPr>
          <a:xfrm>
            <a:off x="7718466" y="5800542"/>
            <a:ext cx="3334453" cy="1985176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1"/>
                </a:solidFill>
              </a:rPr>
              <a:t>Use the same code to train on the full dataset in a cluster of GPU instances…</a:t>
            </a:r>
          </a:p>
        </p:txBody>
      </p:sp>
      <p:sp>
        <p:nvSpPr>
          <p:cNvPr id="20" name="Bent Arrow 19">
            <a:extLst>
              <a:ext uri="{FF2B5EF4-FFF2-40B4-BE49-F238E27FC236}">
                <a16:creationId xmlns="" xmlns:a16="http://schemas.microsoft.com/office/drawing/2014/main" id="{B1BB33CE-FDA2-2B4A-8BB7-A36DC8212122}"/>
              </a:ext>
            </a:extLst>
          </p:cNvPr>
          <p:cNvSpPr/>
          <p:nvPr/>
        </p:nvSpPr>
        <p:spPr>
          <a:xfrm rot="5400000">
            <a:off x="9848946" y="3584050"/>
            <a:ext cx="430483" cy="459504"/>
          </a:xfrm>
          <a:prstGeom prst="bentArrow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309AD02F-FE72-4C47-8B4F-508FAD8B05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14131" y="2962018"/>
            <a:ext cx="4098614" cy="245917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1B968167-0358-1D4A-91A0-008DC96337DD}"/>
              </a:ext>
            </a:extLst>
          </p:cNvPr>
          <p:cNvGrpSpPr/>
          <p:nvPr/>
        </p:nvGrpSpPr>
        <p:grpSpPr>
          <a:xfrm>
            <a:off x="9073406" y="4029044"/>
            <a:ext cx="2937051" cy="1762232"/>
            <a:chOff x="5518478" y="2518152"/>
            <a:chExt cx="1835657" cy="1101395"/>
          </a:xfrm>
        </p:grpSpPr>
        <p:pic>
          <p:nvPicPr>
            <p:cNvPr id="18" name="Picture 17">
              <a:extLst>
                <a:ext uri="{FF2B5EF4-FFF2-40B4-BE49-F238E27FC236}">
                  <a16:creationId xmlns="" xmlns:a16="http://schemas.microsoft.com/office/drawing/2014/main" id="{00D70FA7-8283-6749-9ADD-AD25711EA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18478" y="2518152"/>
              <a:ext cx="1835657" cy="1101395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="" xmlns:a16="http://schemas.microsoft.com/office/drawing/2014/main" id="{CF2AB428-FBDC-FA43-BD68-7ADA930E542C}"/>
                </a:ext>
              </a:extLst>
            </p:cNvPr>
            <p:cNvSpPr/>
            <p:nvPr/>
          </p:nvSpPr>
          <p:spPr>
            <a:xfrm>
              <a:off x="6731000" y="3038247"/>
              <a:ext cx="623135" cy="986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24" name="Picture 18" descr="mage result for tensorflow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975" y="1211794"/>
            <a:ext cx="3610869" cy="65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628A1931-F227-5B45-A103-82AADAD75A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60800" y="4231090"/>
            <a:ext cx="1981200" cy="162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72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04"/>
    </mc:Choice>
    <mc:Fallback xmlns="">
      <p:transition spd="slow" advTm="3570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01251" y="318888"/>
            <a:ext cx="13518490" cy="751728"/>
          </a:xfrm>
          <a:prstGeom prst="rect">
            <a:avLst/>
          </a:prstGeom>
        </p:spPr>
        <p:txBody>
          <a:bodyPr lIns="146304" tIns="73152" rIns="146304" bIns="73152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4000" b="1" dirty="0" smtClean="0">
                <a:solidFill>
                  <a:srgbClr val="000000"/>
                </a:solidFill>
              </a:rPr>
              <a:t>Training</a:t>
            </a:r>
            <a:r>
              <a:rPr lang="en-US" sz="4000" dirty="0" smtClean="0">
                <a:solidFill>
                  <a:srgbClr val="000000"/>
                </a:solidFill>
              </a:rPr>
              <a:t>:  Bring Your Own Algorithm (BYOA) using Docker</a:t>
            </a:r>
            <a:endParaRPr lang="en-US" sz="4000" dirty="0">
              <a:solidFill>
                <a:srgbClr val="00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746" y="3458791"/>
            <a:ext cx="2670819" cy="1992840"/>
          </a:xfrm>
          <a:prstGeom prst="rect">
            <a:avLst/>
          </a:prstGeom>
        </p:spPr>
      </p:pic>
      <p:sp>
        <p:nvSpPr>
          <p:cNvPr id="16" name="Content Placeholder 5">
            <a:extLst>
              <a:ext uri="{FF2B5EF4-FFF2-40B4-BE49-F238E27FC236}">
                <a16:creationId xmlns="" xmlns:a16="http://schemas.microsoft.com/office/drawing/2014/main" id="{27BDC811-48A8-1646-B24A-4BA142FF5B5F}"/>
              </a:ext>
            </a:extLst>
          </p:cNvPr>
          <p:cNvSpPr txBox="1">
            <a:spLocks/>
          </p:cNvSpPr>
          <p:nvPr/>
        </p:nvSpPr>
        <p:spPr>
          <a:xfrm>
            <a:off x="6163018" y="6067166"/>
            <a:ext cx="3116275" cy="1281901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sz="2600" dirty="0">
                <a:solidFill>
                  <a:srgbClr val="000000"/>
                </a:solidFill>
              </a:rPr>
              <a:t>... </a:t>
            </a:r>
            <a:r>
              <a:rPr lang="is-IS" sz="2600" dirty="0">
                <a:solidFill>
                  <a:srgbClr val="000000"/>
                </a:solidFill>
              </a:rPr>
              <a:t>add </a:t>
            </a:r>
            <a:r>
              <a:rPr lang="is-IS" sz="2600" dirty="0" smtClean="0">
                <a:solidFill>
                  <a:srgbClr val="000000"/>
                </a:solidFill>
              </a:rPr>
              <a:t>algorithm code </a:t>
            </a:r>
            <a:r>
              <a:rPr lang="is-IS" sz="2600" dirty="0">
                <a:solidFill>
                  <a:srgbClr val="000000"/>
                </a:solidFill>
              </a:rPr>
              <a:t>to a Docker container...</a:t>
            </a:r>
            <a:endParaRPr lang="en-US" sz="2600" dirty="0">
              <a:solidFill>
                <a:srgbClr val="0000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10B34108-585A-E449-A317-18EB0FBD0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166" y="2141377"/>
            <a:ext cx="1699693" cy="13172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95DC0FA2-8A06-0748-91A0-689388B20E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2318" y="1620473"/>
            <a:ext cx="2194560" cy="2194560"/>
          </a:xfrm>
          <a:prstGeom prst="rect">
            <a:avLst/>
          </a:prstGeom>
        </p:spPr>
      </p:pic>
      <p:sp>
        <p:nvSpPr>
          <p:cNvPr id="20" name="Content Placeholder 5">
            <a:extLst>
              <a:ext uri="{FF2B5EF4-FFF2-40B4-BE49-F238E27FC236}">
                <a16:creationId xmlns="" xmlns:a16="http://schemas.microsoft.com/office/drawing/2014/main" id="{55697D8F-B45D-D94C-A73A-F13C60A891AD}"/>
              </a:ext>
            </a:extLst>
          </p:cNvPr>
          <p:cNvSpPr txBox="1">
            <a:spLocks/>
          </p:cNvSpPr>
          <p:nvPr/>
        </p:nvSpPr>
        <p:spPr>
          <a:xfrm>
            <a:off x="1390672" y="6068520"/>
            <a:ext cx="3116275" cy="874146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sz="2600" dirty="0">
                <a:solidFill>
                  <a:srgbClr val="000000"/>
                </a:solidFill>
              </a:rPr>
              <a:t>Pick your preferred </a:t>
            </a:r>
            <a:r>
              <a:rPr lang="is-IS" sz="2600" dirty="0" smtClean="0">
                <a:solidFill>
                  <a:srgbClr val="000000"/>
                </a:solidFill>
              </a:rPr>
              <a:t>technology.</a:t>
            </a:r>
            <a:r>
              <a:rPr lang="is-IS" sz="2600" dirty="0">
                <a:solidFill>
                  <a:srgbClr val="000000"/>
                </a:solidFill>
              </a:rPr>
              <a:t>..</a:t>
            </a:r>
            <a:endParaRPr lang="en-US" sz="2600" dirty="0">
              <a:solidFill>
                <a:srgbClr val="000000"/>
              </a:solidFill>
            </a:endParaRPr>
          </a:p>
        </p:txBody>
      </p:sp>
      <p:sp>
        <p:nvSpPr>
          <p:cNvPr id="21" name="Content Placeholder 5">
            <a:extLst>
              <a:ext uri="{FF2B5EF4-FFF2-40B4-BE49-F238E27FC236}">
                <a16:creationId xmlns="" xmlns:a16="http://schemas.microsoft.com/office/drawing/2014/main" id="{AE563F6C-A46C-5D4F-B7A8-391697C31EDF}"/>
              </a:ext>
            </a:extLst>
          </p:cNvPr>
          <p:cNvSpPr txBox="1">
            <a:spLocks/>
          </p:cNvSpPr>
          <p:nvPr/>
        </p:nvSpPr>
        <p:spPr>
          <a:xfrm>
            <a:off x="9833735" y="6067166"/>
            <a:ext cx="3882691" cy="478813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sz="2600" dirty="0">
                <a:solidFill>
                  <a:srgbClr val="000000"/>
                </a:solidFill>
              </a:rPr>
              <a:t>... </a:t>
            </a:r>
            <a:r>
              <a:rPr lang="en-US" sz="2600" dirty="0">
                <a:solidFill>
                  <a:srgbClr val="000000"/>
                </a:solidFill>
              </a:rPr>
              <a:t>publish</a:t>
            </a:r>
            <a:r>
              <a:rPr lang="is-IS" sz="2600" dirty="0">
                <a:solidFill>
                  <a:srgbClr val="000000"/>
                </a:solidFill>
              </a:rPr>
              <a:t> image </a:t>
            </a:r>
            <a:r>
              <a:rPr lang="is-IS" sz="2600" dirty="0">
                <a:solidFill>
                  <a:srgbClr val="000000"/>
                </a:solidFill>
              </a:rPr>
              <a:t>to </a:t>
            </a:r>
            <a:r>
              <a:rPr lang="is-IS" sz="2600" dirty="0">
                <a:solidFill>
                  <a:srgbClr val="000000"/>
                </a:solidFill>
              </a:rPr>
              <a:t>ECR</a:t>
            </a:r>
            <a:endParaRPr lang="en-US" sz="2600" dirty="0">
              <a:solidFill>
                <a:srgbClr val="000000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7535227A-80A2-194C-A0AD-465CF06665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508" y="1686665"/>
            <a:ext cx="1821157" cy="1821157"/>
          </a:xfrm>
          <a:prstGeom prst="rect">
            <a:avLst/>
          </a:prstGeom>
        </p:spPr>
      </p:pic>
      <p:sp>
        <p:nvSpPr>
          <p:cNvPr id="24" name="Bent Arrow 23">
            <a:extLst>
              <a:ext uri="{FF2B5EF4-FFF2-40B4-BE49-F238E27FC236}">
                <a16:creationId xmlns="" xmlns:a16="http://schemas.microsoft.com/office/drawing/2014/main" id="{D9B883B4-7F60-6B44-AD50-841B607159A0}"/>
              </a:ext>
            </a:extLst>
          </p:cNvPr>
          <p:cNvSpPr/>
          <p:nvPr/>
        </p:nvSpPr>
        <p:spPr>
          <a:xfrm rot="5400000">
            <a:off x="7927830" y="2739766"/>
            <a:ext cx="514581" cy="521530"/>
          </a:xfrm>
          <a:prstGeom prst="bentArrow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5" name="Content Placeholder 5">
            <a:extLst>
              <a:ext uri="{FF2B5EF4-FFF2-40B4-BE49-F238E27FC236}">
                <a16:creationId xmlns="" xmlns:a16="http://schemas.microsoft.com/office/drawing/2014/main" id="{24735327-F4C8-3B47-8DBF-18FC78B1BF07}"/>
              </a:ext>
            </a:extLst>
          </p:cNvPr>
          <p:cNvSpPr txBox="1">
            <a:spLocks/>
          </p:cNvSpPr>
          <p:nvPr/>
        </p:nvSpPr>
        <p:spPr>
          <a:xfrm>
            <a:off x="10081157" y="4400399"/>
            <a:ext cx="3116275" cy="820646"/>
          </a:xfrm>
          <a:prstGeom prst="rect">
            <a:avLst/>
          </a:prstGeom>
          <a:solidFill>
            <a:schemeClr val="bg1"/>
          </a:solidFill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s-IS" sz="2600" b="1" dirty="0">
                <a:solidFill>
                  <a:srgbClr val="000000"/>
                </a:solidFill>
              </a:rPr>
              <a:t>Amazon </a:t>
            </a:r>
            <a:r>
              <a:rPr lang="is-IS" sz="2600" b="1" dirty="0">
                <a:solidFill>
                  <a:srgbClr val="000000"/>
                </a:solidFill>
              </a:rPr>
              <a:t>ECR</a:t>
            </a:r>
            <a:endParaRPr lang="en-US" sz="2600" b="1" dirty="0">
              <a:solidFill>
                <a:srgbClr val="000000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6" y="2246348"/>
            <a:ext cx="1759909" cy="181668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10B34108-585A-E449-A317-18EB0FBD05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33" y="4589194"/>
            <a:ext cx="1699693" cy="48562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68132" y="4470400"/>
            <a:ext cx="1490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 smtClean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etc.</a:t>
            </a:r>
            <a:endParaRPr lang="en-US" sz="4000" dirty="0" smtClean="0">
              <a:solidFill>
                <a:schemeClr val="tx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61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52"/>
    </mc:Choice>
    <mc:Fallback xmlns="">
      <p:transition spd="slow" advTm="1635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7"/>
          <p:cNvSpPr txBox="1">
            <a:spLocks/>
          </p:cNvSpPr>
          <p:nvPr/>
        </p:nvSpPr>
        <p:spPr>
          <a:xfrm>
            <a:off x="570587" y="5174363"/>
            <a:ext cx="3114110" cy="478813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>
                <a:solidFill>
                  <a:srgbClr val="000000"/>
                </a:solidFill>
              </a:rPr>
              <a:t>One step deployment</a:t>
            </a:r>
            <a:endParaRPr lang="en-US" sz="2600" dirty="0">
              <a:solidFill>
                <a:srgbClr val="000000"/>
              </a:solidFill>
            </a:endParaRPr>
          </a:p>
        </p:txBody>
      </p:sp>
      <p:sp>
        <p:nvSpPr>
          <p:cNvPr id="3" name="Content Placeholder 8"/>
          <p:cNvSpPr txBox="1">
            <a:spLocks/>
          </p:cNvSpPr>
          <p:nvPr/>
        </p:nvSpPr>
        <p:spPr>
          <a:xfrm>
            <a:off x="4002107" y="5174363"/>
            <a:ext cx="3116275" cy="478813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>
                <a:solidFill>
                  <a:srgbClr val="000000"/>
                </a:solidFill>
              </a:rPr>
              <a:t>Low latency, high throughput, and high reliability</a:t>
            </a:r>
            <a:endParaRPr lang="en-US" sz="2600" dirty="0">
              <a:solidFill>
                <a:srgbClr val="000000"/>
              </a:solidFill>
            </a:endParaRPr>
          </a:p>
        </p:txBody>
      </p:sp>
      <p:sp>
        <p:nvSpPr>
          <p:cNvPr id="4" name="Content Placeholder 9"/>
          <p:cNvSpPr txBox="1">
            <a:spLocks/>
          </p:cNvSpPr>
          <p:nvPr/>
        </p:nvSpPr>
        <p:spPr>
          <a:xfrm>
            <a:off x="7435795" y="5174363"/>
            <a:ext cx="3116275" cy="1192570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dirty="0">
                <a:solidFill>
                  <a:srgbClr val="000000"/>
                </a:solidFill>
              </a:rPr>
              <a:t>A/B </a:t>
            </a:r>
            <a:r>
              <a:rPr lang="en-US" sz="2600" dirty="0" smtClean="0">
                <a:solidFill>
                  <a:srgbClr val="000000"/>
                </a:solidFill>
              </a:rPr>
              <a:t>testing</a:t>
            </a:r>
          </a:p>
          <a:p>
            <a:pPr algn="ctr"/>
            <a:r>
              <a:rPr lang="en-US" sz="2600" dirty="0" smtClean="0">
                <a:solidFill>
                  <a:srgbClr val="000000"/>
                </a:solidFill>
              </a:rPr>
              <a:t>built-in</a:t>
            </a:r>
            <a:endParaRPr lang="en-US" sz="2600" dirty="0">
              <a:solidFill>
                <a:srgbClr val="000000"/>
              </a:solidFill>
            </a:endParaRPr>
          </a:p>
        </p:txBody>
      </p:sp>
      <p:sp>
        <p:nvSpPr>
          <p:cNvPr id="5" name="Content Placeholder 10"/>
          <p:cNvSpPr txBox="1">
            <a:spLocks/>
          </p:cNvSpPr>
          <p:nvPr/>
        </p:nvSpPr>
        <p:spPr>
          <a:xfrm>
            <a:off x="10869485" y="5174363"/>
            <a:ext cx="3116275" cy="853904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dirty="0">
                <a:solidFill>
                  <a:srgbClr val="000000"/>
                </a:solidFill>
              </a:rPr>
              <a:t>Use your own model</a:t>
            </a:r>
          </a:p>
        </p:txBody>
      </p:sp>
      <p:pic>
        <p:nvPicPr>
          <p:cNvPr id="6" name="Picture Placeholder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2978" y="2033339"/>
            <a:ext cx="2794406" cy="2794406"/>
          </a:xfrm>
          <a:prstGeom prst="rect">
            <a:avLst/>
          </a:prstGeom>
        </p:spPr>
      </p:pic>
      <p:pic>
        <p:nvPicPr>
          <p:cNvPr id="7" name="Picture Placeholder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355" y="2033339"/>
            <a:ext cx="2794406" cy="2794406"/>
          </a:xfrm>
          <a:prstGeom prst="rect">
            <a:avLst/>
          </a:prstGeom>
        </p:spPr>
      </p:pic>
      <p:pic>
        <p:nvPicPr>
          <p:cNvPr id="8" name="Picture Placeholder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52634" y="2115211"/>
            <a:ext cx="1611510" cy="1611510"/>
          </a:xfrm>
          <a:prstGeom prst="rect">
            <a:avLst/>
          </a:prstGeom>
        </p:spPr>
      </p:pic>
      <p:sp>
        <p:nvSpPr>
          <p:cNvPr id="9" name="Title 5"/>
          <p:cNvSpPr txBox="1">
            <a:spLocks/>
          </p:cNvSpPr>
          <p:nvPr/>
        </p:nvSpPr>
        <p:spPr>
          <a:xfrm>
            <a:off x="570584" y="555955"/>
            <a:ext cx="13518490" cy="751728"/>
          </a:xfrm>
          <a:prstGeom prst="rect">
            <a:avLst/>
          </a:prstGeom>
        </p:spPr>
        <p:txBody>
          <a:bodyPr lIns="146304" tIns="73152" rIns="146304" bIns="73152"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600" b="1" dirty="0" smtClean="0">
                <a:solidFill>
                  <a:srgbClr val="000000"/>
                </a:solidFill>
              </a:rPr>
              <a:t>Hosting</a:t>
            </a:r>
            <a:r>
              <a:rPr lang="en-US" sz="3600" dirty="0" smtClean="0">
                <a:solidFill>
                  <a:srgbClr val="000000"/>
                </a:solidFill>
              </a:rPr>
              <a:t>:  Automated Model Deployment &amp; Autoscaling</a:t>
            </a:r>
            <a:endParaRPr lang="en-US" sz="3600" dirty="0">
              <a:solidFill>
                <a:srgbClr val="00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955" y="3153977"/>
            <a:ext cx="1655611" cy="16556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0435" y="2133371"/>
            <a:ext cx="2694374" cy="269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16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83"/>
    </mc:Choice>
    <mc:Fallback xmlns="">
      <p:transition spd="slow" advTm="4998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scovery &amp;…"/>
          <p:cNvSpPr txBox="1"/>
          <p:nvPr/>
        </p:nvSpPr>
        <p:spPr>
          <a:xfrm>
            <a:off x="580769" y="6258343"/>
            <a:ext cx="3413653" cy="6736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3547" tIns="13547" rIns="13547" bIns="13547" numCol="1" anchor="ctr">
            <a:spAutoFit/>
          </a:bodyPr>
          <a:lstStyle>
            <a:lvl1pPr algn="ctr">
              <a:lnSpc>
                <a:spcPct val="150000"/>
              </a:lnSpc>
              <a:defRPr sz="4000" spc="45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algn="l" defTabSz="939749" hangingPunct="0"/>
            <a:r>
              <a:rPr lang="en-US" sz="1400" kern="0" spc="267" dirty="0">
                <a:solidFill>
                  <a:srgbClr val="FF9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ML FRAMEWORKS &amp; INFRASTRUCTURE</a:t>
            </a:r>
            <a:endParaRPr sz="1400" kern="0" spc="267" dirty="0">
              <a:solidFill>
                <a:srgbClr val="FF990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" name="Discovery &amp;…">
            <a:extLst>
              <a:ext uri="{FF2B5EF4-FFF2-40B4-BE49-F238E27FC236}">
                <a16:creationId xmlns:a16="http://schemas.microsoft.com/office/drawing/2014/main" xmlns="" id="{42FF768E-6227-CC48-8F54-4519AEC216E4}"/>
              </a:ext>
            </a:extLst>
          </p:cNvPr>
          <p:cNvSpPr txBox="1"/>
          <p:nvPr/>
        </p:nvSpPr>
        <p:spPr>
          <a:xfrm>
            <a:off x="580751" y="2373379"/>
            <a:ext cx="3169798" cy="3412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3547" tIns="13547" rIns="13547" bIns="13547" numCol="1" anchor="ctr">
            <a:spAutoFit/>
          </a:bodyPr>
          <a:lstStyle>
            <a:lvl1pPr algn="ctr">
              <a:lnSpc>
                <a:spcPct val="150000"/>
              </a:lnSpc>
              <a:defRPr sz="4000" spc="45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algn="l" defTabSz="939749" hangingPunct="0"/>
            <a:r>
              <a:rPr sz="1400" kern="0" spc="267" dirty="0">
                <a:solidFill>
                  <a:srgbClr val="FF9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</a:t>
            </a:r>
            <a:r>
              <a:rPr lang="en-US" sz="1400" kern="0" spc="267" dirty="0">
                <a:solidFill>
                  <a:srgbClr val="FF9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</a:t>
            </a:r>
            <a:r>
              <a:rPr sz="1400" kern="0" spc="267" dirty="0">
                <a:solidFill>
                  <a:srgbClr val="FF9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SERVICES</a:t>
            </a:r>
          </a:p>
        </p:txBody>
      </p:sp>
      <p:sp>
        <p:nvSpPr>
          <p:cNvPr id="5" name="Rekognition">
            <a:extLst>
              <a:ext uri="{FF2B5EF4-FFF2-40B4-BE49-F238E27FC236}">
                <a16:creationId xmlns:a16="http://schemas.microsoft.com/office/drawing/2014/main" xmlns="" id="{35D67666-AA41-334E-910E-FB16E52DEBEF}"/>
              </a:ext>
            </a:extLst>
          </p:cNvPr>
          <p:cNvSpPr txBox="1"/>
          <p:nvPr/>
        </p:nvSpPr>
        <p:spPr>
          <a:xfrm>
            <a:off x="2479514" y="2784220"/>
            <a:ext cx="1181856" cy="2790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REKOGNITION</a:t>
            </a:r>
            <a:endParaRPr lang="en-US" sz="800" kern="0" spc="358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defTabSz="939749" hangingPunct="0"/>
            <a:r>
              <a:rPr lang="en-US"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IMAGE</a:t>
            </a:r>
            <a:endParaRPr sz="800" kern="0" spc="358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" name="Polly">
            <a:extLst>
              <a:ext uri="{FF2B5EF4-FFF2-40B4-BE49-F238E27FC236}">
                <a16:creationId xmlns:a16="http://schemas.microsoft.com/office/drawing/2014/main" xmlns="" id="{EA0F1E69-BEAB-F743-9B15-EDEEF01C08DF}"/>
              </a:ext>
            </a:extLst>
          </p:cNvPr>
          <p:cNvSpPr txBox="1"/>
          <p:nvPr/>
        </p:nvSpPr>
        <p:spPr>
          <a:xfrm>
            <a:off x="6372568" y="2784220"/>
            <a:ext cx="532960" cy="15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POLLY</a:t>
            </a:r>
          </a:p>
        </p:txBody>
      </p:sp>
      <p:sp>
        <p:nvSpPr>
          <p:cNvPr id="7" name="Transcribe">
            <a:extLst>
              <a:ext uri="{FF2B5EF4-FFF2-40B4-BE49-F238E27FC236}">
                <a16:creationId xmlns:a16="http://schemas.microsoft.com/office/drawing/2014/main" xmlns="" id="{BEA36427-41D3-8C48-BB00-82CDFC425F35}"/>
              </a:ext>
            </a:extLst>
          </p:cNvPr>
          <p:cNvSpPr txBox="1"/>
          <p:nvPr/>
        </p:nvSpPr>
        <p:spPr>
          <a:xfrm>
            <a:off x="7108327" y="2784219"/>
            <a:ext cx="1068494" cy="1611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TRANSCRIBE</a:t>
            </a:r>
          </a:p>
        </p:txBody>
      </p:sp>
      <p:sp>
        <p:nvSpPr>
          <p:cNvPr id="8" name="Translate">
            <a:extLst>
              <a:ext uri="{FF2B5EF4-FFF2-40B4-BE49-F238E27FC236}">
                <a16:creationId xmlns:a16="http://schemas.microsoft.com/office/drawing/2014/main" xmlns="" id="{F2E114E5-BE83-AF4D-B066-F24121262C28}"/>
              </a:ext>
            </a:extLst>
          </p:cNvPr>
          <p:cNvSpPr txBox="1"/>
          <p:nvPr/>
        </p:nvSpPr>
        <p:spPr>
          <a:xfrm>
            <a:off x="8627919" y="2784219"/>
            <a:ext cx="988011" cy="1611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TRANSLATE</a:t>
            </a:r>
          </a:p>
        </p:txBody>
      </p:sp>
      <p:sp>
        <p:nvSpPr>
          <p:cNvPr id="9" name="Comprehend">
            <a:extLst>
              <a:ext uri="{FF2B5EF4-FFF2-40B4-BE49-F238E27FC236}">
                <a16:creationId xmlns:a16="http://schemas.microsoft.com/office/drawing/2014/main" xmlns="" id="{828EEAE6-155B-AF46-873E-0C2BA5594218}"/>
              </a:ext>
            </a:extLst>
          </p:cNvPr>
          <p:cNvSpPr txBox="1"/>
          <p:nvPr/>
        </p:nvSpPr>
        <p:spPr>
          <a:xfrm>
            <a:off x="9830774" y="2784217"/>
            <a:ext cx="1171597" cy="162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COMPREHEND</a:t>
            </a:r>
          </a:p>
        </p:txBody>
      </p:sp>
      <p:sp>
        <p:nvSpPr>
          <p:cNvPr id="10" name="Lex">
            <a:extLst>
              <a:ext uri="{FF2B5EF4-FFF2-40B4-BE49-F238E27FC236}">
                <a16:creationId xmlns:a16="http://schemas.microsoft.com/office/drawing/2014/main" xmlns="" id="{45D62D51-0FB6-8C44-B0DC-26F58A25755A}"/>
              </a:ext>
            </a:extLst>
          </p:cNvPr>
          <p:cNvSpPr txBox="1"/>
          <p:nvPr/>
        </p:nvSpPr>
        <p:spPr>
          <a:xfrm>
            <a:off x="11243507" y="2784220"/>
            <a:ext cx="299563" cy="15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LEX</a:t>
            </a:r>
          </a:p>
        </p:txBody>
      </p:sp>
      <p:sp>
        <p:nvSpPr>
          <p:cNvPr id="11" name="Rekognition">
            <a:extLst>
              <a:ext uri="{FF2B5EF4-FFF2-40B4-BE49-F238E27FC236}">
                <a16:creationId xmlns:a16="http://schemas.microsoft.com/office/drawing/2014/main" xmlns="" id="{35D67666-AA41-334E-910E-FB16E52DEBEF}"/>
              </a:ext>
            </a:extLst>
          </p:cNvPr>
          <p:cNvSpPr txBox="1"/>
          <p:nvPr/>
        </p:nvSpPr>
        <p:spPr>
          <a:xfrm>
            <a:off x="3800773" y="2784220"/>
            <a:ext cx="1181856" cy="2790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REKOGNITION</a:t>
            </a:r>
            <a:endParaRPr lang="en-US" sz="800" kern="0" spc="358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defTabSz="939749" hangingPunct="0"/>
            <a:r>
              <a:rPr lang="en-US"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VIDEO</a:t>
            </a:r>
            <a:endParaRPr sz="800" kern="0" spc="358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2" name="Rekognition">
            <a:extLst>
              <a:ext uri="{FF2B5EF4-FFF2-40B4-BE49-F238E27FC236}">
                <a16:creationId xmlns:a16="http://schemas.microsoft.com/office/drawing/2014/main" xmlns="" id="{68C73B96-C0F8-E54C-A655-23FF11ABD2C3}"/>
              </a:ext>
            </a:extLst>
          </p:cNvPr>
          <p:cNvSpPr txBox="1"/>
          <p:nvPr/>
        </p:nvSpPr>
        <p:spPr>
          <a:xfrm>
            <a:off x="4091386" y="1843702"/>
            <a:ext cx="597080" cy="24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4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Vision</a:t>
            </a:r>
            <a:endParaRPr sz="14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3" name="Rekognition">
            <a:extLst>
              <a:ext uri="{FF2B5EF4-FFF2-40B4-BE49-F238E27FC236}">
                <a16:creationId xmlns:a16="http://schemas.microsoft.com/office/drawing/2014/main" xmlns="" id="{2C87CEF6-2B5C-5E4A-B5E5-F69D0253E202}"/>
              </a:ext>
            </a:extLst>
          </p:cNvPr>
          <p:cNvSpPr txBox="1"/>
          <p:nvPr/>
        </p:nvSpPr>
        <p:spPr>
          <a:xfrm>
            <a:off x="6825966" y="1843702"/>
            <a:ext cx="688330" cy="24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4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Speech</a:t>
            </a:r>
            <a:endParaRPr sz="14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" name="Rekognition">
            <a:extLst>
              <a:ext uri="{FF2B5EF4-FFF2-40B4-BE49-F238E27FC236}">
                <a16:creationId xmlns:a16="http://schemas.microsoft.com/office/drawing/2014/main" xmlns="" id="{C9B6A9BC-E926-184E-A0E1-C864874F8BE5}"/>
              </a:ext>
            </a:extLst>
          </p:cNvPr>
          <p:cNvSpPr txBox="1"/>
          <p:nvPr/>
        </p:nvSpPr>
        <p:spPr>
          <a:xfrm>
            <a:off x="9308223" y="1843702"/>
            <a:ext cx="924208" cy="24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4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Language</a:t>
            </a:r>
            <a:endParaRPr sz="14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5" name="Rekognition">
            <a:extLst>
              <a:ext uri="{FF2B5EF4-FFF2-40B4-BE49-F238E27FC236}">
                <a16:creationId xmlns:a16="http://schemas.microsoft.com/office/drawing/2014/main" xmlns="" id="{B774F760-EBEA-6C49-9457-046F40467AED}"/>
              </a:ext>
            </a:extLst>
          </p:cNvPr>
          <p:cNvSpPr txBox="1"/>
          <p:nvPr/>
        </p:nvSpPr>
        <p:spPr>
          <a:xfrm>
            <a:off x="10719708" y="1843702"/>
            <a:ext cx="866385" cy="24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4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Chatbots</a:t>
            </a:r>
            <a:endParaRPr sz="14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6" name="Graphic 2">
            <a:extLst>
              <a:ext uri="{FF2B5EF4-FFF2-40B4-BE49-F238E27FC236}">
                <a16:creationId xmlns:a16="http://schemas.microsoft.com/office/drawing/2014/main" xmlns="" id="{2BEFC8C3-5AF4-4A85-A7A4-E6B49ED06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1221799" y="2278943"/>
            <a:ext cx="417032" cy="417032"/>
          </a:xfrm>
          <a:prstGeom prst="rect">
            <a:avLst/>
          </a:prstGeom>
        </p:spPr>
      </p:pic>
      <p:pic>
        <p:nvPicPr>
          <p:cNvPr id="17" name="Graphic 3">
            <a:extLst>
              <a:ext uri="{FF2B5EF4-FFF2-40B4-BE49-F238E27FC236}">
                <a16:creationId xmlns:a16="http://schemas.microsoft.com/office/drawing/2014/main" xmlns="" id="{7F776313-5DB7-4519-BCBE-46CFAC1DCD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409323" y="2294811"/>
            <a:ext cx="382208" cy="382208"/>
          </a:xfrm>
          <a:prstGeom prst="rect">
            <a:avLst/>
          </a:prstGeom>
        </p:spPr>
      </p:pic>
      <p:pic>
        <p:nvPicPr>
          <p:cNvPr id="18" name="Graphic 16">
            <a:extLst>
              <a:ext uri="{FF2B5EF4-FFF2-40B4-BE49-F238E27FC236}">
                <a16:creationId xmlns:a16="http://schemas.microsoft.com/office/drawing/2014/main" xmlns="" id="{4D07E88A-3E5B-409A-93D2-6FED91E602C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2890658" y="2302642"/>
            <a:ext cx="382210" cy="382210"/>
          </a:xfrm>
          <a:prstGeom prst="rect">
            <a:avLst/>
          </a:prstGeom>
        </p:spPr>
      </p:pic>
      <p:pic>
        <p:nvPicPr>
          <p:cNvPr id="19" name="Graphic 43">
            <a:extLst>
              <a:ext uri="{FF2B5EF4-FFF2-40B4-BE49-F238E27FC236}">
                <a16:creationId xmlns:a16="http://schemas.microsoft.com/office/drawing/2014/main" xmlns="" id="{D3D01467-401C-40A3-A528-E2F0F4892FA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4179339" y="2294811"/>
            <a:ext cx="404499" cy="404499"/>
          </a:xfrm>
          <a:prstGeom prst="rect">
            <a:avLst/>
          </a:prstGeom>
        </p:spPr>
      </p:pic>
      <p:pic>
        <p:nvPicPr>
          <p:cNvPr id="20" name="Graphic 46">
            <a:extLst>
              <a:ext uri="{FF2B5EF4-FFF2-40B4-BE49-F238E27FC236}">
                <a16:creationId xmlns:a16="http://schemas.microsoft.com/office/drawing/2014/main" xmlns="" id="{6F0E9516-62B1-4E9E-8AD2-6FFFB908681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454701" y="2294821"/>
            <a:ext cx="382211" cy="382211"/>
          </a:xfrm>
          <a:prstGeom prst="rect">
            <a:avLst/>
          </a:prstGeom>
        </p:spPr>
      </p:pic>
      <p:pic>
        <p:nvPicPr>
          <p:cNvPr id="21" name="Graphic 47">
            <a:extLst>
              <a:ext uri="{FF2B5EF4-FFF2-40B4-BE49-F238E27FC236}">
                <a16:creationId xmlns:a16="http://schemas.microsoft.com/office/drawing/2014/main" xmlns="" id="{A4C960DE-7194-4929-B802-28E340E17CF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8968192" y="2283973"/>
            <a:ext cx="330438" cy="367155"/>
          </a:xfrm>
          <a:prstGeom prst="rect">
            <a:avLst/>
          </a:prstGeom>
        </p:spPr>
      </p:pic>
      <p:pic>
        <p:nvPicPr>
          <p:cNvPr id="22" name="Graphic 48">
            <a:extLst>
              <a:ext uri="{FF2B5EF4-FFF2-40B4-BE49-F238E27FC236}">
                <a16:creationId xmlns:a16="http://schemas.microsoft.com/office/drawing/2014/main" xmlns="" id="{3F69763F-39E0-46A1-8EF7-CD0CF1F2386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0225987" y="2278944"/>
            <a:ext cx="381171" cy="381171"/>
          </a:xfrm>
          <a:prstGeom prst="rect">
            <a:avLst/>
          </a:prstGeom>
        </p:spPr>
      </p:pic>
      <p:sp>
        <p:nvSpPr>
          <p:cNvPr id="23" name="Discovery &amp;…"/>
          <p:cNvSpPr txBox="1"/>
          <p:nvPr/>
        </p:nvSpPr>
        <p:spPr>
          <a:xfrm>
            <a:off x="7571490" y="3631787"/>
            <a:ext cx="2288744" cy="396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3547" tIns="13547" rIns="13547" bIns="13547" numCol="1" anchor="ctr">
            <a:spAutoFit/>
          </a:bodyPr>
          <a:lstStyle>
            <a:lvl1pPr>
              <a:defRPr sz="3500" b="1" spc="45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sz="1200" b="0" kern="0" spc="26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</a:t>
            </a:r>
            <a:r>
              <a:rPr lang="en-US" sz="1200" b="0" kern="0" spc="26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/>
            </a:r>
            <a:br>
              <a:rPr lang="en-US" sz="1200" b="0" kern="0" spc="26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200" b="0" kern="0" spc="26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</a:t>
            </a:r>
            <a:r>
              <a:rPr sz="1200" b="0" kern="0" spc="26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AGEMAKER</a:t>
            </a:r>
          </a:p>
        </p:txBody>
      </p:sp>
      <p:pic>
        <p:nvPicPr>
          <p:cNvPr id="24" name="Graphic 1">
            <a:extLst>
              <a:ext uri="{FF2B5EF4-FFF2-40B4-BE49-F238E27FC236}">
                <a16:creationId xmlns:a16="http://schemas.microsoft.com/office/drawing/2014/main" xmlns="" id="{7DE72512-E6B3-41FB-92E8-7FCC8C14034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7064362" y="3637533"/>
            <a:ext cx="368389" cy="375757"/>
          </a:xfrm>
          <a:prstGeom prst="rect">
            <a:avLst/>
          </a:prstGeom>
        </p:spPr>
      </p:pic>
      <p:sp>
        <p:nvSpPr>
          <p:cNvPr id="25" name="Transcribe">
            <a:extLst>
              <a:ext uri="{FF2B5EF4-FFF2-40B4-BE49-F238E27FC236}">
                <a16:creationId xmlns:a16="http://schemas.microsoft.com/office/drawing/2014/main" xmlns="" id="{BEA36427-41D3-8C48-BB00-82CDFC425F35}"/>
              </a:ext>
            </a:extLst>
          </p:cNvPr>
          <p:cNvSpPr txBox="1"/>
          <p:nvPr/>
        </p:nvSpPr>
        <p:spPr>
          <a:xfrm>
            <a:off x="3795637" y="4245359"/>
            <a:ext cx="851093" cy="267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4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BUILD</a:t>
            </a:r>
            <a:endParaRPr sz="1400" kern="0" spc="573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3814235" y="4099635"/>
            <a:ext cx="8683251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ranscribe">
            <a:extLst>
              <a:ext uri="{FF2B5EF4-FFF2-40B4-BE49-F238E27FC236}">
                <a16:creationId xmlns:a16="http://schemas.microsoft.com/office/drawing/2014/main" xmlns="" id="{BEA36427-41D3-8C48-BB00-82CDFC425F35}"/>
              </a:ext>
            </a:extLst>
          </p:cNvPr>
          <p:cNvSpPr txBox="1"/>
          <p:nvPr/>
        </p:nvSpPr>
        <p:spPr>
          <a:xfrm>
            <a:off x="7963986" y="4236220"/>
            <a:ext cx="852890" cy="267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4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</a:t>
            </a:r>
            <a:endParaRPr sz="1400" kern="0" spc="573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8" name="Lex">
            <a:extLst>
              <a:ext uri="{FF2B5EF4-FFF2-40B4-BE49-F238E27FC236}">
                <a16:creationId xmlns:a16="http://schemas.microsoft.com/office/drawing/2014/main" xmlns="" id="{45D62D51-0FB6-8C44-B0DC-26F58A25755A}"/>
              </a:ext>
            </a:extLst>
          </p:cNvPr>
          <p:cNvSpPr txBox="1"/>
          <p:nvPr/>
        </p:nvSpPr>
        <p:spPr>
          <a:xfrm>
            <a:off x="11915542" y="2786907"/>
            <a:ext cx="886368" cy="1611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FORECAST</a:t>
            </a:r>
            <a:endParaRPr sz="800" kern="0" spc="358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9" name="Rekognition">
            <a:extLst>
              <a:ext uri="{FF2B5EF4-FFF2-40B4-BE49-F238E27FC236}">
                <a16:creationId xmlns:a16="http://schemas.microsoft.com/office/drawing/2014/main" xmlns="" id="{B774F760-EBEA-6C49-9457-046F40467AED}"/>
              </a:ext>
            </a:extLst>
          </p:cNvPr>
          <p:cNvSpPr txBox="1"/>
          <p:nvPr/>
        </p:nvSpPr>
        <p:spPr>
          <a:xfrm>
            <a:off x="11741848" y="1848827"/>
            <a:ext cx="1109356" cy="24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4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Forecasting</a:t>
            </a:r>
            <a:endParaRPr sz="14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0" name="Rekognition">
            <a:extLst>
              <a:ext uri="{FF2B5EF4-FFF2-40B4-BE49-F238E27FC236}">
                <a16:creationId xmlns:a16="http://schemas.microsoft.com/office/drawing/2014/main" xmlns="" id="{35D67666-AA41-334E-910E-FB16E52DEBEF}"/>
              </a:ext>
            </a:extLst>
          </p:cNvPr>
          <p:cNvSpPr txBox="1"/>
          <p:nvPr/>
        </p:nvSpPr>
        <p:spPr>
          <a:xfrm>
            <a:off x="5141436" y="2780654"/>
            <a:ext cx="865397" cy="162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TEXTRACT</a:t>
            </a:r>
            <a:endParaRPr sz="800" kern="0" spc="358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1" name="Lex">
            <a:extLst>
              <a:ext uri="{FF2B5EF4-FFF2-40B4-BE49-F238E27FC236}">
                <a16:creationId xmlns:a16="http://schemas.microsoft.com/office/drawing/2014/main" xmlns="" id="{45D62D51-0FB6-8C44-B0DC-26F58A25755A}"/>
              </a:ext>
            </a:extLst>
          </p:cNvPr>
          <p:cNvSpPr txBox="1"/>
          <p:nvPr/>
        </p:nvSpPr>
        <p:spPr>
          <a:xfrm>
            <a:off x="13073923" y="2788309"/>
            <a:ext cx="1186986" cy="162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PERSONALIZE</a:t>
            </a:r>
            <a:endParaRPr sz="800" kern="0" spc="358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2" name="Rekognition">
            <a:extLst>
              <a:ext uri="{FF2B5EF4-FFF2-40B4-BE49-F238E27FC236}">
                <a16:creationId xmlns:a16="http://schemas.microsoft.com/office/drawing/2014/main" xmlns="" id="{B774F760-EBEA-6C49-9457-046F40467AED}"/>
              </a:ext>
            </a:extLst>
          </p:cNvPr>
          <p:cNvSpPr txBox="1"/>
          <p:nvPr/>
        </p:nvSpPr>
        <p:spPr>
          <a:xfrm>
            <a:off x="12900747" y="1857299"/>
            <a:ext cx="1523880" cy="2174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2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Recommendations</a:t>
            </a:r>
            <a:endParaRPr sz="12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3" name="Transcribe">
            <a:extLst>
              <a:ext uri="{FF2B5EF4-FFF2-40B4-BE49-F238E27FC236}">
                <a16:creationId xmlns:a16="http://schemas.microsoft.com/office/drawing/2014/main" xmlns="" id="{BEA36427-41D3-8C48-BB00-82CDFC425F35}"/>
              </a:ext>
            </a:extLst>
          </p:cNvPr>
          <p:cNvSpPr txBox="1"/>
          <p:nvPr/>
        </p:nvSpPr>
        <p:spPr>
          <a:xfrm>
            <a:off x="11553251" y="4243524"/>
            <a:ext cx="1104068" cy="267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4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DEPLOY</a:t>
            </a:r>
            <a:endParaRPr sz="1400" kern="0" spc="573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4" name="Rekognition">
            <a:extLst>
              <a:ext uri="{FF2B5EF4-FFF2-40B4-BE49-F238E27FC236}">
                <a16:creationId xmlns:a16="http://schemas.microsoft.com/office/drawing/2014/main" xmlns="" id="{B774F760-EBEA-6C49-9457-046F40467AED}"/>
              </a:ext>
            </a:extLst>
          </p:cNvPr>
          <p:cNvSpPr txBox="1"/>
          <p:nvPr/>
        </p:nvSpPr>
        <p:spPr>
          <a:xfrm>
            <a:off x="2860074" y="4539190"/>
            <a:ext cx="2405874" cy="1867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0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Pre-built algorithms &amp; notebooks</a:t>
            </a:r>
            <a:endParaRPr sz="10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5" name="Rekognition">
            <a:extLst>
              <a:ext uri="{FF2B5EF4-FFF2-40B4-BE49-F238E27FC236}">
                <a16:creationId xmlns:a16="http://schemas.microsoft.com/office/drawing/2014/main" xmlns="" id="{35D67666-AA41-334E-910E-FB16E52DEBEF}"/>
              </a:ext>
            </a:extLst>
          </p:cNvPr>
          <p:cNvSpPr txBox="1"/>
          <p:nvPr/>
        </p:nvSpPr>
        <p:spPr>
          <a:xfrm>
            <a:off x="5191015" y="4773199"/>
            <a:ext cx="32902" cy="2895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endParaRPr lang="en-US" sz="800" kern="0" spc="358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defTabSz="939749" hangingPunct="0"/>
            <a:endParaRPr sz="800" kern="0" spc="358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6" name="Rekognition">
            <a:extLst>
              <a:ext uri="{FF2B5EF4-FFF2-40B4-BE49-F238E27FC236}">
                <a16:creationId xmlns:a16="http://schemas.microsoft.com/office/drawing/2014/main" xmlns="" id="{B774F760-EBEA-6C49-9457-046F40467AED}"/>
              </a:ext>
            </a:extLst>
          </p:cNvPr>
          <p:cNvSpPr txBox="1"/>
          <p:nvPr/>
        </p:nvSpPr>
        <p:spPr>
          <a:xfrm>
            <a:off x="2878717" y="4795187"/>
            <a:ext cx="2703394" cy="3406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algn="l" defTabSz="939749" hangingPunct="0"/>
            <a:r>
              <a:rPr lang="en-US" sz="10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Data labeling  (</a:t>
            </a:r>
            <a:r>
              <a:rPr lang="en-US" sz="10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GROUND TRUTH)</a:t>
            </a:r>
          </a:p>
          <a:p>
            <a:pPr defTabSz="939749" hangingPunct="0"/>
            <a:endParaRPr sz="10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7" name="Rekognition">
            <a:extLst>
              <a:ext uri="{FF2B5EF4-FFF2-40B4-BE49-F238E27FC236}">
                <a16:creationId xmlns:a16="http://schemas.microsoft.com/office/drawing/2014/main" xmlns="" id="{B774F760-EBEA-6C49-9457-046F40467AED}"/>
              </a:ext>
            </a:extLst>
          </p:cNvPr>
          <p:cNvSpPr txBox="1"/>
          <p:nvPr/>
        </p:nvSpPr>
        <p:spPr>
          <a:xfrm>
            <a:off x="7120439" y="4524393"/>
            <a:ext cx="2453070" cy="1867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0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One-click model training &amp; tuning</a:t>
            </a:r>
            <a:endParaRPr sz="10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8" name="Rekognition">
            <a:extLst>
              <a:ext uri="{FF2B5EF4-FFF2-40B4-BE49-F238E27FC236}">
                <a16:creationId xmlns:a16="http://schemas.microsoft.com/office/drawing/2014/main" xmlns="" id="{B774F760-EBEA-6C49-9457-046F40467AED}"/>
              </a:ext>
            </a:extLst>
          </p:cNvPr>
          <p:cNvSpPr txBox="1"/>
          <p:nvPr/>
        </p:nvSpPr>
        <p:spPr>
          <a:xfrm>
            <a:off x="7154732" y="4797995"/>
            <a:ext cx="1549246" cy="1867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0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Optimization  (</a:t>
            </a:r>
            <a:r>
              <a:rPr lang="en-US" sz="1000" kern="0" spc="352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NEO)</a:t>
            </a:r>
            <a:endParaRPr sz="1000" kern="0" spc="352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9" name="Rekognition">
            <a:extLst>
              <a:ext uri="{FF2B5EF4-FFF2-40B4-BE49-F238E27FC236}">
                <a16:creationId xmlns:a16="http://schemas.microsoft.com/office/drawing/2014/main" xmlns="" id="{B774F760-EBEA-6C49-9457-046F40467AED}"/>
              </a:ext>
            </a:extLst>
          </p:cNvPr>
          <p:cNvSpPr txBox="1"/>
          <p:nvPr/>
        </p:nvSpPr>
        <p:spPr>
          <a:xfrm>
            <a:off x="11150565" y="4525638"/>
            <a:ext cx="2568464" cy="1867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algn="l" defTabSz="939749" hangingPunct="0"/>
            <a:r>
              <a:rPr lang="en-US" sz="10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One-click deployment &amp; hosting</a:t>
            </a:r>
            <a:endParaRPr sz="10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0" name="Discovery &amp;…">
            <a:extLst>
              <a:ext uri="{FF2B5EF4-FFF2-40B4-BE49-F238E27FC236}">
                <a16:creationId xmlns:a16="http://schemas.microsoft.com/office/drawing/2014/main" xmlns="" id="{42FF768E-6227-CC48-8F54-4519AEC216E4}"/>
              </a:ext>
            </a:extLst>
          </p:cNvPr>
          <p:cNvSpPr txBox="1"/>
          <p:nvPr/>
        </p:nvSpPr>
        <p:spPr>
          <a:xfrm>
            <a:off x="580751" y="4262446"/>
            <a:ext cx="3169798" cy="3412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3547" tIns="13547" rIns="13547" bIns="13547" numCol="1" anchor="ctr">
            <a:spAutoFit/>
          </a:bodyPr>
          <a:lstStyle>
            <a:lvl1pPr algn="ctr">
              <a:lnSpc>
                <a:spcPct val="150000"/>
              </a:lnSpc>
              <a:defRPr sz="4000" spc="45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algn="l" defTabSz="939749" hangingPunct="0"/>
            <a:r>
              <a:rPr lang="en-US" sz="1400" kern="0" spc="267" dirty="0">
                <a:solidFill>
                  <a:srgbClr val="FF9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ML</a:t>
            </a:r>
            <a:r>
              <a:rPr sz="1400" kern="0" spc="267" dirty="0">
                <a:solidFill>
                  <a:srgbClr val="FF9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SERVICES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52A99B8B-A8A7-4E68-8E37-CC2D535B431B}"/>
              </a:ext>
            </a:extLst>
          </p:cNvPr>
          <p:cNvGrpSpPr/>
          <p:nvPr/>
        </p:nvGrpSpPr>
        <p:grpSpPr>
          <a:xfrm>
            <a:off x="5480876" y="6338221"/>
            <a:ext cx="1024779" cy="643174"/>
            <a:chOff x="5102736" y="6039206"/>
            <a:chExt cx="1128088" cy="644584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xmlns="" id="{64725BCF-77E8-42C1-AE4A-75846DAB1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2736" y="6039206"/>
              <a:ext cx="1128088" cy="344693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xmlns="" id="{F66381DB-4CA6-4AF5-954D-A1A998E03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4071" y="6450219"/>
              <a:ext cx="805419" cy="233571"/>
            </a:xfrm>
            <a:prstGeom prst="rect">
              <a:avLst/>
            </a:prstGeom>
          </p:spPr>
        </p:pic>
      </p:grpSp>
      <p:sp>
        <p:nvSpPr>
          <p:cNvPr id="44" name="Rekognition">
            <a:extLst>
              <a:ext uri="{FF2B5EF4-FFF2-40B4-BE49-F238E27FC236}">
                <a16:creationId xmlns:a16="http://schemas.microsoft.com/office/drawing/2014/main" xmlns="" id="{EBE74854-C3C1-4807-937F-AE773E28D7A5}"/>
              </a:ext>
            </a:extLst>
          </p:cNvPr>
          <p:cNvSpPr txBox="1"/>
          <p:nvPr/>
        </p:nvSpPr>
        <p:spPr>
          <a:xfrm>
            <a:off x="3497117" y="5873842"/>
            <a:ext cx="1245132" cy="267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400" kern="0" spc="17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Frameworks</a:t>
            </a:r>
            <a:endParaRPr sz="1400" kern="0" spc="17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5" name="Rekognition">
            <a:extLst>
              <a:ext uri="{FF2B5EF4-FFF2-40B4-BE49-F238E27FC236}">
                <a16:creationId xmlns:a16="http://schemas.microsoft.com/office/drawing/2014/main" xmlns="" id="{FC7508FB-D3F6-45B6-BE05-FC54C7D5FE9F}"/>
              </a:ext>
            </a:extLst>
          </p:cNvPr>
          <p:cNvSpPr txBox="1"/>
          <p:nvPr/>
        </p:nvSpPr>
        <p:spPr>
          <a:xfrm>
            <a:off x="5547087" y="5873842"/>
            <a:ext cx="1052912" cy="267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400" kern="0" spc="17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Interfaces</a:t>
            </a:r>
            <a:endParaRPr sz="1400" kern="0" spc="17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46" name="Picture 27" descr="Picture 27">
            <a:extLst>
              <a:ext uri="{FF2B5EF4-FFF2-40B4-BE49-F238E27FC236}">
                <a16:creationId xmlns:a16="http://schemas.microsoft.com/office/drawing/2014/main" xmlns="" id="{6EB7BF78-6700-48AD-B940-75D371FA898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/>
          </a:blip>
          <a:stretch>
            <a:fillRect/>
          </a:stretch>
        </p:blipFill>
        <p:spPr>
          <a:xfrm>
            <a:off x="3439602" y="6343804"/>
            <a:ext cx="1116584" cy="22441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7" name="Picture 25" descr="Picture 25">
            <a:extLst>
              <a:ext uri="{FF2B5EF4-FFF2-40B4-BE49-F238E27FC236}">
                <a16:creationId xmlns:a16="http://schemas.microsoft.com/office/drawing/2014/main" xmlns="" id="{C5239B2D-17CB-4F02-85B3-F49D7AE30C0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/>
          </a:blip>
          <a:stretch>
            <a:fillRect/>
          </a:stretch>
        </p:blipFill>
        <p:spPr>
          <a:xfrm>
            <a:off x="3582442" y="7119551"/>
            <a:ext cx="902290" cy="199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Picture 28" descr="Picture 28">
            <a:extLst>
              <a:ext uri="{FF2B5EF4-FFF2-40B4-BE49-F238E27FC236}">
                <a16:creationId xmlns:a16="http://schemas.microsoft.com/office/drawing/2014/main" xmlns="" id="{1E32AD17-5019-495B-BF9D-02B1D8A45FE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/>
          </a:blip>
          <a:stretch>
            <a:fillRect/>
          </a:stretch>
        </p:blipFill>
        <p:spPr>
          <a:xfrm>
            <a:off x="3690895" y="6719608"/>
            <a:ext cx="772168" cy="279075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Rekognition">
            <a:extLst>
              <a:ext uri="{FF2B5EF4-FFF2-40B4-BE49-F238E27FC236}">
                <a16:creationId xmlns:a16="http://schemas.microsoft.com/office/drawing/2014/main" xmlns="" id="{1EFD982E-B113-4F62-98A6-3C0BB5B931D7}"/>
              </a:ext>
            </a:extLst>
          </p:cNvPr>
          <p:cNvSpPr txBox="1"/>
          <p:nvPr/>
        </p:nvSpPr>
        <p:spPr>
          <a:xfrm>
            <a:off x="9817669" y="5873847"/>
            <a:ext cx="1454811" cy="267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400" kern="0" spc="17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Infrastructure</a:t>
            </a:r>
            <a:endParaRPr sz="1400" kern="0" spc="17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50" name="Graphic 2">
            <a:extLst>
              <a:ext uri="{FF2B5EF4-FFF2-40B4-BE49-F238E27FC236}">
                <a16:creationId xmlns:a16="http://schemas.microsoft.com/office/drawing/2014/main" xmlns="" id="{AFF0847F-B579-41A4-BF46-86D5289A3D22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4750" b="73000" l="6250" r="92188">
                        <a14:foregroundMark x1="20313" y1="60000" x2="20313" y2="60000"/>
                        <a14:foregroundMark x1="80000" y1="38000" x2="80000" y2="38000"/>
                      </a14:backgroundRemoval>
                    </a14:imgEffect>
                  </a14:imgLayer>
                </a14:imgProps>
              </a:ext>
            </a:extLst>
          </a:blip>
          <a:srcRect l="17907" t="14272" r="17985" b="34871"/>
          <a:stretch/>
        </p:blipFill>
        <p:spPr>
          <a:xfrm>
            <a:off x="7643342" y="6341230"/>
            <a:ext cx="447365" cy="443626"/>
          </a:xfrm>
          <a:prstGeom prst="rect">
            <a:avLst/>
          </a:prstGeom>
        </p:spPr>
      </p:pic>
      <p:pic>
        <p:nvPicPr>
          <p:cNvPr id="51" name="Graphic 2">
            <a:extLst>
              <a:ext uri="{FF2B5EF4-FFF2-40B4-BE49-F238E27FC236}">
                <a16:creationId xmlns:a16="http://schemas.microsoft.com/office/drawing/2014/main" xmlns="" id="{6C847841-C795-4C7B-A0E9-24962C9847FB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4750" b="73000" l="6250" r="92188">
                        <a14:foregroundMark x1="20313" y1="60000" x2="20313" y2="60000"/>
                        <a14:foregroundMark x1="80000" y1="38000" x2="80000" y2="38000"/>
                      </a14:backgroundRemoval>
                    </a14:imgEffect>
                  </a14:imgLayer>
                </a14:imgProps>
              </a:ext>
            </a:extLst>
          </a:blip>
          <a:srcRect l="17907" t="14272" r="17985" b="34871"/>
          <a:stretch/>
        </p:blipFill>
        <p:spPr>
          <a:xfrm>
            <a:off x="8724791" y="6341230"/>
            <a:ext cx="447365" cy="443626"/>
          </a:xfrm>
          <a:prstGeom prst="rect">
            <a:avLst/>
          </a:prstGeom>
        </p:spPr>
      </p:pic>
      <p:pic>
        <p:nvPicPr>
          <p:cNvPr id="52" name="Graphic 2">
            <a:extLst>
              <a:ext uri="{FF2B5EF4-FFF2-40B4-BE49-F238E27FC236}">
                <a16:creationId xmlns:a16="http://schemas.microsoft.com/office/drawing/2014/main" xmlns="" id="{77C669DA-9F43-4FA6-910A-2DFE1898C796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4750" b="73000" l="6250" r="92188">
                        <a14:foregroundMark x1="20313" y1="60000" x2="20313" y2="60000"/>
                        <a14:foregroundMark x1="80000" y1="38000" x2="80000" y2="38000"/>
                      </a14:backgroundRemoval>
                    </a14:imgEffect>
                  </a14:imgLayer>
                </a14:imgProps>
              </a:ext>
            </a:extLst>
          </a:blip>
          <a:srcRect l="17907" t="14272" r="17985" b="34871"/>
          <a:stretch/>
        </p:blipFill>
        <p:spPr>
          <a:xfrm>
            <a:off x="9764574" y="6341230"/>
            <a:ext cx="447365" cy="443626"/>
          </a:xfrm>
          <a:prstGeom prst="rect">
            <a:avLst/>
          </a:prstGeom>
        </p:spPr>
      </p:pic>
      <p:sp>
        <p:nvSpPr>
          <p:cNvPr id="53" name="Translate">
            <a:extLst>
              <a:ext uri="{FF2B5EF4-FFF2-40B4-BE49-F238E27FC236}">
                <a16:creationId xmlns:a16="http://schemas.microsoft.com/office/drawing/2014/main" xmlns="" id="{5A6C6AF8-CB31-438C-A10A-46602FC32F71}"/>
              </a:ext>
            </a:extLst>
          </p:cNvPr>
          <p:cNvSpPr txBox="1"/>
          <p:nvPr/>
        </p:nvSpPr>
        <p:spPr>
          <a:xfrm>
            <a:off x="7422778" y="6916634"/>
            <a:ext cx="912651" cy="421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2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EC2 P3 </a:t>
            </a:r>
            <a:br>
              <a:rPr lang="en-US" sz="12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2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&amp; P3N</a:t>
            </a:r>
            <a:endParaRPr sz="1200" kern="0" spc="573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4" name="Translate">
            <a:extLst>
              <a:ext uri="{FF2B5EF4-FFF2-40B4-BE49-F238E27FC236}">
                <a16:creationId xmlns:a16="http://schemas.microsoft.com/office/drawing/2014/main" xmlns="" id="{1CAAFC49-E4BA-42EE-BED1-C30C15A8D24E}"/>
              </a:ext>
            </a:extLst>
          </p:cNvPr>
          <p:cNvSpPr txBox="1"/>
          <p:nvPr/>
        </p:nvSpPr>
        <p:spPr>
          <a:xfrm>
            <a:off x="8502731" y="6916626"/>
            <a:ext cx="913728" cy="2371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2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EC2 C5</a:t>
            </a:r>
            <a:endParaRPr sz="1200" kern="0" spc="573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5" name="Translate">
            <a:extLst>
              <a:ext uri="{FF2B5EF4-FFF2-40B4-BE49-F238E27FC236}">
                <a16:creationId xmlns:a16="http://schemas.microsoft.com/office/drawing/2014/main" xmlns="" id="{533C8AB2-08A1-4A59-AA87-5DFBA6029B14}"/>
              </a:ext>
            </a:extLst>
          </p:cNvPr>
          <p:cNvSpPr txBox="1"/>
          <p:nvPr/>
        </p:nvSpPr>
        <p:spPr>
          <a:xfrm>
            <a:off x="9602813" y="6916626"/>
            <a:ext cx="791154" cy="2371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2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FPGAs</a:t>
            </a:r>
            <a:endParaRPr sz="1200" kern="0" spc="573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6" name="Translate">
            <a:extLst>
              <a:ext uri="{FF2B5EF4-FFF2-40B4-BE49-F238E27FC236}">
                <a16:creationId xmlns:a16="http://schemas.microsoft.com/office/drawing/2014/main" xmlns="" id="{47F57117-B467-4BAD-8C2E-6F42FFE9C3BC}"/>
              </a:ext>
            </a:extLst>
          </p:cNvPr>
          <p:cNvSpPr txBox="1"/>
          <p:nvPr/>
        </p:nvSpPr>
        <p:spPr>
          <a:xfrm>
            <a:off x="10487565" y="6916621"/>
            <a:ext cx="1672234" cy="2371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2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GREENGRASS</a:t>
            </a:r>
            <a:endParaRPr sz="1200" kern="0" spc="573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57" name="Graphic 9">
            <a:extLst>
              <a:ext uri="{FF2B5EF4-FFF2-40B4-BE49-F238E27FC236}">
                <a16:creationId xmlns:a16="http://schemas.microsoft.com/office/drawing/2014/main" xmlns="" id="{003D6782-2071-49B0-A6B6-FFB736E9468B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11336" b="60571" l="15385" r="86813">
                        <a14:foregroundMark x1="46563" y1="31739" x2="46563" y2="31739"/>
                        <a14:foregroundMark x1="41875" y1="45217" x2="41875" y2="45217"/>
                        <a14:foregroundMark x1="54375" y1="45217" x2="54375" y2="45217"/>
                        <a14:foregroundMark x1="65625" y1="35652" x2="65625" y2="35652"/>
                        <a14:foregroundMark x1="65625" y1="28043" x2="65625" y2="28043"/>
                      </a14:backgroundRemoval>
                    </a14:imgEffect>
                  </a14:imgLayer>
                </a14:imgProps>
              </a:ext>
            </a:extLst>
          </a:blip>
          <a:srcRect l="18242" t="12656" r="17651" b="43241"/>
          <a:stretch/>
        </p:blipFill>
        <p:spPr>
          <a:xfrm>
            <a:off x="11109208" y="6361592"/>
            <a:ext cx="447366" cy="441133"/>
          </a:xfrm>
          <a:prstGeom prst="rect">
            <a:avLst/>
          </a:prstGeom>
        </p:spPr>
      </p:pic>
      <p:sp>
        <p:nvSpPr>
          <p:cNvPr id="58" name="Translate">
            <a:extLst>
              <a:ext uri="{FF2B5EF4-FFF2-40B4-BE49-F238E27FC236}">
                <a16:creationId xmlns:a16="http://schemas.microsoft.com/office/drawing/2014/main" xmlns="" id="{50431FD8-BB3F-4178-8FBA-FA10DED4E1A3}"/>
              </a:ext>
            </a:extLst>
          </p:cNvPr>
          <p:cNvSpPr txBox="1"/>
          <p:nvPr/>
        </p:nvSpPr>
        <p:spPr>
          <a:xfrm>
            <a:off x="12277664" y="6917750"/>
            <a:ext cx="1437492" cy="421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2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ELASTIC</a:t>
            </a:r>
            <a:br>
              <a:rPr lang="en-US" sz="12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2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INFERENCE</a:t>
            </a:r>
            <a:endParaRPr sz="1200" kern="0" spc="573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090" y="2289759"/>
            <a:ext cx="382392" cy="38239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8271" y="2312055"/>
            <a:ext cx="317550" cy="31755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5197" y="2310914"/>
            <a:ext cx="373938" cy="373938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72"/>
          <a:stretch/>
        </p:blipFill>
        <p:spPr>
          <a:xfrm>
            <a:off x="11996242" y="6338235"/>
            <a:ext cx="2123198" cy="544909"/>
          </a:xfrm>
          <a:prstGeom prst="rect">
            <a:avLst/>
          </a:prstGeom>
        </p:spPr>
      </p:pic>
      <p:sp>
        <p:nvSpPr>
          <p:cNvPr id="63" name="Rekognition">
            <a:extLst>
              <a:ext uri="{FF2B5EF4-FFF2-40B4-BE49-F238E27FC236}">
                <a16:creationId xmlns:a16="http://schemas.microsoft.com/office/drawing/2014/main" xmlns="" id="{B774F760-EBEA-6C49-9457-046F40467AED}"/>
              </a:ext>
            </a:extLst>
          </p:cNvPr>
          <p:cNvSpPr txBox="1"/>
          <p:nvPr/>
        </p:nvSpPr>
        <p:spPr>
          <a:xfrm>
            <a:off x="7133717" y="5085496"/>
            <a:ext cx="1690690" cy="1867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0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Reinforcement learning</a:t>
            </a:r>
            <a:endParaRPr sz="10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756535" y="4994141"/>
            <a:ext cx="3739563" cy="418576"/>
          </a:xfrm>
          <a:prstGeom prst="rect">
            <a:avLst/>
          </a:prstGeom>
        </p:spPr>
        <p:txBody>
          <a:bodyPr wrap="square" lIns="109683" tIns="54843" rIns="109683" bIns="54843">
            <a:spAutoFit/>
          </a:bodyPr>
          <a:lstStyle/>
          <a:p>
            <a:pPr defTabSz="939749" hangingPunct="0"/>
            <a:r>
              <a:rPr lang="en-US" sz="1000" kern="0" spc="112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Algorithms &amp; models </a:t>
            </a:r>
            <a:r>
              <a:rPr lang="en-US" sz="1000" kern="0" spc="358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(AWS MARKETPLACE </a:t>
            </a:r>
          </a:p>
          <a:p>
            <a:pPr defTabSz="939749" hangingPunct="0"/>
            <a:r>
              <a:rPr lang="en-US" sz="1000" kern="0" spc="358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FOR MACHINE LEARNING)</a:t>
            </a:r>
          </a:p>
        </p:txBody>
      </p:sp>
      <p:sp>
        <p:nvSpPr>
          <p:cNvPr id="65" name="Straight Connector 90"/>
          <p:cNvSpPr/>
          <p:nvPr/>
        </p:nvSpPr>
        <p:spPr>
          <a:xfrm>
            <a:off x="8859" y="3399829"/>
            <a:ext cx="14611853" cy="0"/>
          </a:xfrm>
          <a:prstGeom prst="line">
            <a:avLst/>
          </a:prstGeom>
          <a:noFill/>
          <a:ln w="9525" cap="rnd">
            <a:solidFill>
              <a:srgbClr val="FFFFFF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wrap="square" lIns="16253" tIns="16253" rIns="16253" bIns="16253" numCol="1" anchor="t">
            <a:noAutofit/>
          </a:bodyPr>
          <a:lstStyle/>
          <a:p>
            <a:pPr defTabSz="939749" hangingPunct="0"/>
            <a:endParaRPr sz="600" kern="0" dirty="0">
              <a:solidFill>
                <a:srgbClr val="474746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/>
              <a:sym typeface="Arial"/>
            </a:endParaRPr>
          </a:p>
        </p:txBody>
      </p:sp>
      <p:sp>
        <p:nvSpPr>
          <p:cNvPr id="66" name="Straight Connector 89"/>
          <p:cNvSpPr/>
          <p:nvPr/>
        </p:nvSpPr>
        <p:spPr>
          <a:xfrm>
            <a:off x="11" y="5734907"/>
            <a:ext cx="14611851" cy="0"/>
          </a:xfrm>
          <a:prstGeom prst="line">
            <a:avLst/>
          </a:prstGeom>
          <a:noFill/>
          <a:ln w="9525" cap="rnd">
            <a:solidFill>
              <a:srgbClr val="FFFFFF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wrap="square" lIns="16253" tIns="16253" rIns="16253" bIns="16253" numCol="1" anchor="t">
            <a:noAutofit/>
          </a:bodyPr>
          <a:lstStyle/>
          <a:p>
            <a:pPr defTabSz="939749" hangingPunct="0"/>
            <a:endParaRPr sz="600" kern="0" dirty="0">
              <a:solidFill>
                <a:srgbClr val="474746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/>
              <a:sym typeface="Arial"/>
            </a:endParaRP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xmlns="" id="{4ECF272F-DA9B-4710-9B43-5C1BF5C403D6}"/>
              </a:ext>
            </a:extLst>
          </p:cNvPr>
          <p:cNvSpPr txBox="1">
            <a:spLocks/>
          </p:cNvSpPr>
          <p:nvPr/>
        </p:nvSpPr>
        <p:spPr>
          <a:xfrm>
            <a:off x="155175" y="307357"/>
            <a:ext cx="14277109" cy="873186"/>
          </a:xfrm>
          <a:prstGeom prst="rect">
            <a:avLst/>
          </a:prstGeom>
        </p:spPr>
        <p:txBody>
          <a:bodyPr vert="horz" lIns="146245" tIns="73123" rIns="146245" bIns="73123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43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Amazon Ember"/>
                <a:ea typeface="Amazon Ember Cd" panose="020B0606020204020204" pitchFamily="34" charset="0"/>
                <a:cs typeface="Amazon Ember"/>
              </a:rPr>
              <a:t>There is more to SageMaker &amp; the </a:t>
            </a:r>
            <a:r>
              <a:rPr lang="en-US" sz="43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Amazon Ember"/>
                <a:ea typeface="Amazon Ember Cd" panose="020B0606020204020204" pitchFamily="34" charset="0"/>
                <a:cs typeface="Amazon Ember"/>
              </a:rPr>
              <a:t>AWS ML </a:t>
            </a:r>
            <a:r>
              <a:rPr lang="en-US" sz="43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Amazon Ember"/>
                <a:ea typeface="Amazon Ember Cd" panose="020B0606020204020204" pitchFamily="34" charset="0"/>
                <a:cs typeface="Amazon Ember"/>
              </a:rPr>
              <a:t>Stack:</a:t>
            </a:r>
            <a:endParaRPr lang="en-US" sz="43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latin typeface="Amazon Ember"/>
              <a:ea typeface="Amazon Ember Cd" panose="020B0606020204020204" pitchFamily="34" charset="0"/>
              <a:cs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1111601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010D58-6221-DF49-BC0F-DB862E0B7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793DAD58-0047-AA44-8231-A1021CBDAF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806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E8EF90-F117-0148-B110-0B18E7F63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150739"/>
            <a:ext cx="7210170" cy="3008427"/>
          </a:xfrm>
        </p:spPr>
        <p:txBody>
          <a:bodyPr/>
          <a:lstStyle/>
          <a:p>
            <a:pPr algn="ctr"/>
            <a:r>
              <a:rPr lang="en-US" dirty="0" smtClean="0"/>
              <a:t>Getting Started on the 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48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128486" cy="873186"/>
          </a:xfrm>
        </p:spPr>
        <p:txBody>
          <a:bodyPr/>
          <a:lstStyle/>
          <a:p>
            <a:r>
              <a:rPr lang="en-US" sz="4500" dirty="0"/>
              <a:t>Setup for the Workshop</a:t>
            </a:r>
            <a:endParaRPr lang="en-US" sz="4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10155" y="1162565"/>
            <a:ext cx="13128486" cy="5686282"/>
          </a:xfrm>
          <a:prstGeom prst="rect">
            <a:avLst/>
          </a:prstGeom>
        </p:spPr>
        <p:txBody>
          <a:bodyPr/>
          <a:lstStyle/>
          <a:p>
            <a:pPr defTabSz="914400">
              <a:spcBef>
                <a:spcPts val="0"/>
              </a:spcBef>
              <a:defRPr/>
            </a:pPr>
            <a:endParaRPr lang="en-US" sz="1300" dirty="0"/>
          </a:p>
          <a:p>
            <a:pPr defTabSz="914400">
              <a:spcBef>
                <a:spcPts val="0"/>
              </a:spcBef>
              <a:defRPr/>
            </a:pPr>
            <a:endParaRPr lang="en-US" sz="1300" dirty="0"/>
          </a:p>
          <a:p>
            <a:pPr marL="342901" indent="-342901" defTabSz="914400">
              <a:spcBef>
                <a:spcPts val="0"/>
              </a:spcBef>
              <a:buAutoNum type="arabicParenBoth"/>
              <a:defRPr/>
            </a:pPr>
            <a:r>
              <a:rPr lang="en-US" sz="3700" dirty="0"/>
              <a:t>  Access Amazon SageMaker from the AWS console.  </a:t>
            </a:r>
          </a:p>
          <a:p>
            <a:pPr defTabSz="914400">
              <a:spcBef>
                <a:spcPts val="0"/>
              </a:spcBef>
              <a:defRPr/>
            </a:pPr>
            <a:endParaRPr lang="en-US" sz="4000" dirty="0"/>
          </a:p>
          <a:p>
            <a:pPr defTabSz="914400">
              <a:spcBef>
                <a:spcPts val="0"/>
              </a:spcBef>
              <a:defRPr/>
            </a:pPr>
            <a:r>
              <a:rPr lang="en-US" sz="3700" dirty="0"/>
              <a:t>(2)  Review the prerequisites at:  </a:t>
            </a:r>
          </a:p>
          <a:p>
            <a:pPr defTabSz="914400">
              <a:spcBef>
                <a:spcPts val="0"/>
              </a:spcBef>
              <a:defRPr/>
            </a:pPr>
            <a:endParaRPr lang="en-US" sz="4000" dirty="0"/>
          </a:p>
          <a:p>
            <a:pPr defTabSz="914400">
              <a:spcBef>
                <a:spcPts val="0"/>
              </a:spcBef>
              <a:defRPr/>
            </a:pPr>
            <a:r>
              <a:rPr lang="en-US" sz="3700" dirty="0"/>
              <a:t>	https://github.com/awslabs/amazon-sagemaker-workshop</a:t>
            </a:r>
          </a:p>
          <a:p>
            <a:pPr defTabSz="914400">
              <a:spcBef>
                <a:spcPts val="0"/>
              </a:spcBef>
              <a:defRPr/>
            </a:pPr>
            <a:endParaRPr lang="en-US" sz="4000" dirty="0"/>
          </a:p>
          <a:p>
            <a:pPr marL="342901" indent="-342901" defTabSz="914400">
              <a:spcBef>
                <a:spcPts val="0"/>
              </a:spcBef>
              <a:buAutoNum type="arabicParenBoth" startAt="3"/>
              <a:defRPr/>
            </a:pPr>
            <a:r>
              <a:rPr lang="en-US" sz="3700" dirty="0"/>
              <a:t>  Go to the </a:t>
            </a:r>
            <a:r>
              <a:rPr lang="en-US" sz="3700" i="1" dirty="0"/>
              <a:t>Introduction to SageMaker </a:t>
            </a:r>
            <a:r>
              <a:rPr lang="en-US" sz="3700" dirty="0"/>
              <a:t>workshop, follow all steps through “</a:t>
            </a:r>
            <a:r>
              <a:rPr lang="en-US" sz="3700" i="1" dirty="0"/>
              <a:t>Creating a Notebook Instance</a:t>
            </a:r>
            <a:r>
              <a:rPr lang="en-US" sz="3700" dirty="0"/>
              <a:t>,” including creating a S3 bucket.  </a:t>
            </a:r>
          </a:p>
        </p:txBody>
      </p:sp>
    </p:spTree>
    <p:extLst>
      <p:ext uri="{BB962C8B-B14F-4D97-AF65-F5344CB8AC3E}">
        <p14:creationId xmlns:p14="http://schemas.microsoft.com/office/powerpoint/2010/main" val="1796763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128486" cy="873186"/>
          </a:xfrm>
        </p:spPr>
        <p:txBody>
          <a:bodyPr/>
          <a:lstStyle/>
          <a:p>
            <a:r>
              <a:rPr lang="en-US" sz="4500" dirty="0"/>
              <a:t>Lab Module Details</a:t>
            </a:r>
            <a:endParaRPr lang="en-US" sz="4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44947" y="866786"/>
            <a:ext cx="13128486" cy="6788658"/>
          </a:xfrm>
          <a:prstGeom prst="rect">
            <a:avLst/>
          </a:prstGeom>
        </p:spPr>
        <p:txBody>
          <a:bodyPr/>
          <a:lstStyle/>
          <a:p>
            <a:pPr defTabSz="914400">
              <a:spcBef>
                <a:spcPts val="0"/>
              </a:spcBef>
              <a:defRPr/>
            </a:pPr>
            <a:endParaRPr lang="en-US" sz="1300" dirty="0"/>
          </a:p>
          <a:p>
            <a:pPr algn="ctr"/>
            <a:r>
              <a:rPr lang="en-US" sz="3000" dirty="0">
                <a:latin typeface="Amazon Ember"/>
                <a:cs typeface="Amazon Ember"/>
              </a:rPr>
              <a:t>https://github.com/awslabs/amazon-sagemaker-workshop</a:t>
            </a:r>
          </a:p>
          <a:p>
            <a:endParaRPr lang="en-US" sz="2100" dirty="0">
              <a:latin typeface="Amazon Ember"/>
              <a:cs typeface="Amazon Ember"/>
            </a:endParaRPr>
          </a:p>
          <a:p>
            <a:r>
              <a:rPr lang="en-US" sz="2600" dirty="0">
                <a:latin typeface="Amazon Ember"/>
                <a:cs typeface="Amazon Ember"/>
              </a:rPr>
              <a:t>We’ll cover 3 fundamental categories of ML in SageMaker.  All labs/modules are independent and can be completed in any order, EXCEPT the Extra Credit module:</a:t>
            </a:r>
          </a:p>
          <a:p>
            <a:endParaRPr lang="en-US" sz="2400" dirty="0">
              <a:latin typeface="Amazon Ember"/>
              <a:cs typeface="Amazon Ember"/>
            </a:endParaRP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Amazon Ember"/>
                <a:cs typeface="Amazon Ember"/>
              </a:rPr>
              <a:t>Structured Data Use Case </a:t>
            </a:r>
            <a:r>
              <a:rPr lang="mr-IN" sz="2600" dirty="0">
                <a:solidFill>
                  <a:schemeClr val="accent3">
                    <a:lumMod val="75000"/>
                  </a:schemeClr>
                </a:solidFill>
                <a:latin typeface="Amazon Ember"/>
                <a:cs typeface="Amazon Ember"/>
              </a:rPr>
              <a:t>–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Amazon Ember"/>
                <a:cs typeface="Amazon Ember"/>
              </a:rPr>
              <a:t> Videogame Sales</a:t>
            </a:r>
            <a:r>
              <a:rPr lang="en-US" sz="2600" dirty="0">
                <a:latin typeface="Amazon Ember"/>
                <a:cs typeface="Amazon Ember"/>
              </a:rPr>
              <a:t>:  built-in algorithm.</a:t>
            </a:r>
          </a:p>
          <a:p>
            <a:endParaRPr lang="en-US" sz="2600" dirty="0">
              <a:latin typeface="Amazon Ember"/>
              <a:cs typeface="Amazon Ember"/>
            </a:endParaRP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solidFill>
                  <a:srgbClr val="005E8D"/>
                </a:solidFill>
                <a:latin typeface="Amazon Ember"/>
                <a:cs typeface="Amazon Ember"/>
              </a:rPr>
              <a:t>Computer Vision Use Case </a:t>
            </a:r>
            <a:r>
              <a:rPr lang="mr-IN" sz="2600" dirty="0">
                <a:solidFill>
                  <a:srgbClr val="005E8D"/>
                </a:solidFill>
                <a:latin typeface="Amazon Ember"/>
                <a:cs typeface="Amazon Ember"/>
              </a:rPr>
              <a:t>–</a:t>
            </a:r>
            <a:r>
              <a:rPr lang="en-US" sz="2600" dirty="0">
                <a:solidFill>
                  <a:srgbClr val="005E8D"/>
                </a:solidFill>
                <a:latin typeface="Amazon Ember"/>
                <a:cs typeface="Amazon Ember"/>
              </a:rPr>
              <a:t> Image Classification</a:t>
            </a:r>
            <a:r>
              <a:rPr lang="en-US" sz="2600" dirty="0">
                <a:latin typeface="Amazon Ember"/>
                <a:cs typeface="Amazon Ember"/>
              </a:rPr>
              <a:t>:  built-in algorithm.</a:t>
            </a:r>
          </a:p>
          <a:p>
            <a:endParaRPr lang="en-US" sz="2600" dirty="0">
              <a:latin typeface="Amazon Ember"/>
              <a:cs typeface="Amazon Ember"/>
            </a:endParaRP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solidFill>
                  <a:srgbClr val="005E8D"/>
                </a:solidFill>
                <a:latin typeface="Amazon Ember"/>
                <a:cs typeface="Amazon Ember"/>
              </a:rPr>
              <a:t>NLP Use Case </a:t>
            </a:r>
            <a:r>
              <a:rPr lang="mr-IN" sz="2600" dirty="0">
                <a:solidFill>
                  <a:srgbClr val="005E8D"/>
                </a:solidFill>
                <a:latin typeface="Amazon Ember"/>
                <a:cs typeface="Amazon Ember"/>
              </a:rPr>
              <a:t>–</a:t>
            </a:r>
            <a:r>
              <a:rPr lang="en-US" sz="2600" dirty="0">
                <a:solidFill>
                  <a:srgbClr val="005E8D"/>
                </a:solidFill>
                <a:latin typeface="Amazon Ember"/>
                <a:cs typeface="Amazon Ember"/>
              </a:rPr>
              <a:t> Sentiment Analysis</a:t>
            </a:r>
            <a:r>
              <a:rPr lang="en-US" sz="2600" dirty="0">
                <a:latin typeface="Amazon Ember"/>
                <a:cs typeface="Amazon Ember"/>
              </a:rPr>
              <a:t>:  BYO script defining your own neural net.</a:t>
            </a:r>
          </a:p>
          <a:p>
            <a:endParaRPr lang="en-US" sz="2600" dirty="0">
              <a:latin typeface="Amazon Ember"/>
              <a:cs typeface="Amazon Ember"/>
            </a:endParaRP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solidFill>
                  <a:srgbClr val="005E8D"/>
                </a:solidFill>
                <a:latin typeface="Amazon Ember"/>
                <a:cs typeface="Amazon Ember"/>
              </a:rPr>
              <a:t>Extra Credit </a:t>
            </a:r>
            <a:r>
              <a:rPr lang="mr-IN" sz="2600" dirty="0">
                <a:solidFill>
                  <a:srgbClr val="005E8D"/>
                </a:solidFill>
                <a:latin typeface="Amazon Ember"/>
                <a:cs typeface="Amazon Ember"/>
              </a:rPr>
              <a:t>–</a:t>
            </a:r>
            <a:r>
              <a:rPr lang="en-US" sz="2600" dirty="0">
                <a:solidFill>
                  <a:srgbClr val="005E8D"/>
                </a:solidFill>
                <a:latin typeface="Amazon Ember"/>
                <a:cs typeface="Amazon Ember"/>
              </a:rPr>
              <a:t> Videogame Sales Using Scripts, the CLI and Console</a:t>
            </a:r>
            <a:r>
              <a:rPr lang="en-US" sz="2600" dirty="0">
                <a:latin typeface="Amazon Ember"/>
                <a:cs typeface="Amazon Ember"/>
              </a:rPr>
              <a:t>:  while the above modules use Jupyter notebooks, this module shows other ways to use SageMaker.</a:t>
            </a:r>
            <a:endParaRPr lang="en-US" sz="2600" dirty="0">
              <a:latin typeface="Amazon Ember"/>
              <a:cs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114242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086E8B7-9E8B-6E4D-A44D-450D84437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Thank you!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0C36046-24A4-D44C-8402-C354633565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812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128486" cy="873186"/>
          </a:xfrm>
        </p:spPr>
        <p:txBody>
          <a:bodyPr/>
          <a:lstStyle/>
          <a:p>
            <a:r>
              <a:rPr lang="en-US" sz="4500" dirty="0"/>
              <a:t>Agenda</a:t>
            </a:r>
            <a:br>
              <a:rPr lang="en-US" sz="4500" dirty="0"/>
            </a:br>
            <a:endParaRPr lang="en-US" sz="4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44947" y="1614931"/>
            <a:ext cx="13128486" cy="5686282"/>
          </a:xfrm>
          <a:prstGeom prst="rect">
            <a:avLst/>
          </a:prstGeom>
        </p:spPr>
        <p:txBody>
          <a:bodyPr/>
          <a:lstStyle/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37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SageMaker overview</a:t>
            </a:r>
            <a:endParaRPr lang="en-US" sz="37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37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Q &amp; A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37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Setup for Workshop</a:t>
            </a:r>
            <a:endParaRPr lang="en-US" sz="37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37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Hands-on Workshop modules</a:t>
            </a:r>
            <a:endParaRPr lang="en-US" sz="37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798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E8EF90-F117-0148-B110-0B18E7F63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919" y="3150723"/>
            <a:ext cx="8045198" cy="2625654"/>
          </a:xfrm>
        </p:spPr>
        <p:txBody>
          <a:bodyPr/>
          <a:lstStyle/>
          <a:p>
            <a:pPr algn="ctr"/>
            <a:r>
              <a:rPr lang="en-US" sz="6100" dirty="0"/>
              <a:t>Amazon SageMaker overview</a:t>
            </a:r>
            <a:endParaRPr lang="en-US" sz="6100" dirty="0"/>
          </a:p>
        </p:txBody>
      </p:sp>
    </p:spTree>
    <p:extLst>
      <p:ext uri="{BB962C8B-B14F-4D97-AF65-F5344CB8AC3E}">
        <p14:creationId xmlns:p14="http://schemas.microsoft.com/office/powerpoint/2010/main" val="2538384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128486" cy="873186"/>
          </a:xfrm>
        </p:spPr>
        <p:txBody>
          <a:bodyPr/>
          <a:lstStyle/>
          <a:p>
            <a:r>
              <a:rPr lang="en-US" sz="4500" dirty="0"/>
              <a:t/>
            </a:r>
            <a:br>
              <a:rPr lang="en-US" sz="4500" dirty="0"/>
            </a:br>
            <a:endParaRPr lang="en-US" sz="4500" dirty="0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2696450" y="3183970"/>
            <a:ext cx="9011352" cy="3618934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ctr" defTabSz="914400">
              <a:spcBef>
                <a:spcPts val="0"/>
              </a:spcBef>
              <a:defRPr/>
            </a:pPr>
            <a:r>
              <a:rPr lang="en-US" sz="4000" b="1" dirty="0">
                <a:solidFill>
                  <a:schemeClr val="tx1"/>
                </a:solidFill>
                <a:latin typeface="+mn-lt"/>
              </a:rPr>
              <a:t>Amazon SageMaker</a:t>
            </a:r>
          </a:p>
          <a:p>
            <a:pPr marL="171450" indent="-171450" algn="ctr" defTabSz="914400">
              <a:spcBef>
                <a:spcPts val="0"/>
              </a:spcBef>
              <a:defRPr/>
            </a:pPr>
            <a:endParaRPr lang="en-US" sz="3200" dirty="0">
              <a:solidFill>
                <a:schemeClr val="tx1"/>
              </a:solidFill>
              <a:latin typeface="+mn-lt"/>
            </a:endParaRPr>
          </a:p>
          <a:p>
            <a:pPr marL="171450" indent="-171450" algn="ctr" defTabSz="914400">
              <a:spcBef>
                <a:spcPts val="0"/>
              </a:spcBef>
              <a:defRPr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A </a:t>
            </a:r>
            <a:r>
              <a:rPr lang="en-US" sz="3200" dirty="0">
                <a:solidFill>
                  <a:schemeClr val="tx1"/>
                </a:solidFill>
                <a:latin typeface="+mn-lt"/>
              </a:rPr>
              <a:t>managed service </a:t>
            </a:r>
            <a:br>
              <a:rPr lang="en-US" sz="3200" dirty="0">
                <a:solidFill>
                  <a:schemeClr val="tx1"/>
                </a:solidFill>
                <a:latin typeface="+mn-lt"/>
              </a:rPr>
            </a:br>
            <a:r>
              <a:rPr lang="en-US" sz="3200" dirty="0">
                <a:solidFill>
                  <a:schemeClr val="tx1"/>
                </a:solidFill>
                <a:latin typeface="+mn-lt"/>
              </a:rPr>
              <a:t>that provides </a:t>
            </a:r>
            <a:r>
              <a:rPr lang="en-US" sz="3200" b="1" dirty="0">
                <a:solidFill>
                  <a:schemeClr val="accent1"/>
                </a:solidFill>
                <a:latin typeface="+mn-lt"/>
              </a:rPr>
              <a:t>the quickest and easiest way </a:t>
            </a:r>
            <a:r>
              <a:rPr lang="en-US" sz="3200" dirty="0">
                <a:solidFill>
                  <a:schemeClr val="tx1"/>
                </a:solidFill>
                <a:latin typeface="+mn-lt"/>
              </a:rPr>
              <a:t>for </a:t>
            </a:r>
            <a:br>
              <a:rPr lang="en-US" sz="3200" dirty="0">
                <a:solidFill>
                  <a:schemeClr val="tx1"/>
                </a:solidFill>
                <a:latin typeface="+mn-lt"/>
              </a:rPr>
            </a:br>
            <a:r>
              <a:rPr lang="en-US" sz="3200" dirty="0">
                <a:solidFill>
                  <a:schemeClr val="tx1"/>
                </a:solidFill>
                <a:latin typeface="+mn-lt"/>
              </a:rPr>
              <a:t>data scientists and developers to get </a:t>
            </a:r>
          </a:p>
          <a:p>
            <a:pPr marL="171450" indent="-171450" algn="ctr" defTabSz="914400">
              <a:spcBef>
                <a:spcPts val="0"/>
              </a:spcBef>
              <a:defRPr/>
            </a:pPr>
            <a:r>
              <a:rPr lang="en-US" sz="3200" b="1" dirty="0">
                <a:solidFill>
                  <a:srgbClr val="FF9900"/>
                </a:solidFill>
                <a:latin typeface="+mn-lt"/>
              </a:rPr>
              <a:t>ML models from idea to production</a:t>
            </a:r>
            <a:r>
              <a:rPr lang="en-US" sz="32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marL="171450" indent="-171450" algn="ctr" defTabSz="914400">
              <a:spcBef>
                <a:spcPts val="0"/>
              </a:spcBef>
              <a:defRPr/>
            </a:pPr>
            <a:endParaRPr lang="en-US" sz="3200" dirty="0">
              <a:latin typeface="+mn-lt"/>
            </a:endParaRPr>
          </a:p>
        </p:txBody>
      </p:sp>
      <p:pic>
        <p:nvPicPr>
          <p:cNvPr id="7" name="Picture 6" descr="icon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550" y="904735"/>
            <a:ext cx="3932112" cy="210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25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="" xmlns:a16="http://schemas.microsoft.com/office/drawing/2014/main" id="{B7571773-E326-1047-BFC9-3AC2805097F4}"/>
              </a:ext>
            </a:extLst>
          </p:cNvPr>
          <p:cNvSpPr/>
          <p:nvPr/>
        </p:nvSpPr>
        <p:spPr>
          <a:xfrm>
            <a:off x="5113323" y="4481960"/>
            <a:ext cx="8975750" cy="60976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 anchorCtr="0"/>
          <a:lstStyle/>
          <a:p>
            <a:pPr algn="ctr"/>
            <a:r>
              <a:rPr lang="en-US" sz="2600" dirty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Amazon’s fast, scalable algorithms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6D9D1B39-0F38-334C-B2E4-04556ADDDDC7}"/>
              </a:ext>
            </a:extLst>
          </p:cNvPr>
          <p:cNvSpPr/>
          <p:nvPr/>
        </p:nvSpPr>
        <p:spPr>
          <a:xfrm>
            <a:off x="5113323" y="5202848"/>
            <a:ext cx="8975750" cy="60976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 anchorCtr="0"/>
          <a:lstStyle/>
          <a:p>
            <a:pPr algn="ctr"/>
            <a:r>
              <a:rPr lang="en-US" sz="2600" dirty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Idiomatic, distributed TensorFlow &amp; MXNet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="" xmlns:a16="http://schemas.microsoft.com/office/drawing/2014/main" id="{FC5EEDFB-16C2-9D42-B6DD-8450DB105E0E}"/>
              </a:ext>
            </a:extLst>
          </p:cNvPr>
          <p:cNvSpPr/>
          <p:nvPr/>
        </p:nvSpPr>
        <p:spPr>
          <a:xfrm>
            <a:off x="5113323" y="5923736"/>
            <a:ext cx="8975750" cy="60976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 anchorCtr="0"/>
          <a:lstStyle/>
          <a:p>
            <a:pPr algn="ctr"/>
            <a:r>
              <a:rPr lang="en-US" sz="2600" dirty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Bring your own algorithm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="" xmlns:a16="http://schemas.microsoft.com/office/drawing/2014/main" id="{16A9AF9F-8C21-B243-BB68-56354316F8F1}"/>
              </a:ext>
            </a:extLst>
          </p:cNvPr>
          <p:cNvSpPr/>
          <p:nvPr/>
        </p:nvSpPr>
        <p:spPr>
          <a:xfrm>
            <a:off x="570584" y="6644624"/>
            <a:ext cx="8975750" cy="60976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 anchorCtr="0"/>
          <a:lstStyle/>
          <a:p>
            <a:pPr algn="ctr"/>
            <a:r>
              <a:rPr lang="en-US" sz="2600" dirty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Hyperparameter optimization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="" xmlns:a16="http://schemas.microsoft.com/office/drawing/2014/main" id="{3B225C02-668B-CF49-B0D1-2645BCCF5E9A}"/>
              </a:ext>
            </a:extLst>
          </p:cNvPr>
          <p:cNvSpPr/>
          <p:nvPr/>
        </p:nvSpPr>
        <p:spPr>
          <a:xfrm>
            <a:off x="570584" y="3761069"/>
            <a:ext cx="4433011" cy="60976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 anchorCtr="0"/>
          <a:lstStyle/>
          <a:p>
            <a:pPr algn="ctr"/>
            <a:r>
              <a:rPr lang="en-US" sz="3200" b="1" dirty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UX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="" xmlns:a16="http://schemas.microsoft.com/office/drawing/2014/main" id="{DE72C6AB-910A-6D40-A046-0079D41A16C1}"/>
              </a:ext>
            </a:extLst>
          </p:cNvPr>
          <p:cNvSpPr/>
          <p:nvPr/>
        </p:nvSpPr>
        <p:spPr>
          <a:xfrm>
            <a:off x="9656064" y="3761069"/>
            <a:ext cx="4433011" cy="60976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 anchorCtr="0"/>
          <a:lstStyle/>
          <a:p>
            <a:pPr algn="ctr"/>
            <a:r>
              <a:rPr lang="en-US" sz="3200" b="1" dirty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Hosting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="" xmlns:a16="http://schemas.microsoft.com/office/drawing/2014/main" id="{183C28F7-348D-CE4B-9EBC-5C06A645BF3C}"/>
              </a:ext>
            </a:extLst>
          </p:cNvPr>
          <p:cNvSpPr/>
          <p:nvPr/>
        </p:nvSpPr>
        <p:spPr>
          <a:xfrm>
            <a:off x="5113323" y="3761069"/>
            <a:ext cx="4433011" cy="60976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 anchorCtr="0"/>
          <a:lstStyle/>
          <a:p>
            <a:pPr algn="ctr"/>
            <a:r>
              <a:rPr lang="en-US" sz="3200" b="1" dirty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Training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64181E41-FC67-ED42-A4CE-6EEC0DF74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202" y="1429218"/>
            <a:ext cx="4098614" cy="24591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FA425ADA-3FB5-9A4A-ABE2-C3DA0374F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096" y="1429218"/>
            <a:ext cx="4098614" cy="24591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CE319BE9-F192-B749-81A2-06C3C312F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6645" y="1429215"/>
            <a:ext cx="4098614" cy="2459170"/>
          </a:xfrm>
          <a:prstGeom prst="rect">
            <a:avLst/>
          </a:prstGeom>
        </p:spPr>
      </p:pic>
      <p:sp>
        <p:nvSpPr>
          <p:cNvPr id="20" name="Title 18">
            <a:extLst>
              <a:ext uri="{FF2B5EF4-FFF2-40B4-BE49-F238E27FC236}">
                <a16:creationId xmlns="" xmlns:a16="http://schemas.microsoft.com/office/drawing/2014/main" id="{E65E7CE7-106E-064B-8DEF-910ADFB7B57F}"/>
              </a:ext>
            </a:extLst>
          </p:cNvPr>
          <p:cNvSpPr txBox="1">
            <a:spLocks/>
          </p:cNvSpPr>
          <p:nvPr/>
        </p:nvSpPr>
        <p:spPr>
          <a:xfrm>
            <a:off x="553651" y="234222"/>
            <a:ext cx="13518490" cy="751728"/>
          </a:xfrm>
          <a:prstGeom prst="rect">
            <a:avLst/>
          </a:prstGeom>
        </p:spPr>
        <p:txBody>
          <a:bodyPr lIns="146304" tIns="73152" rIns="146304" bIns="73152"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700" b="1" dirty="0">
                <a:solidFill>
                  <a:srgbClr val="545B64">
                    <a:lumMod val="50000"/>
                  </a:srgbClr>
                </a:solidFill>
              </a:rPr>
              <a:t>Components of Amazon SageMaker used in the Workshop</a:t>
            </a:r>
          </a:p>
        </p:txBody>
      </p:sp>
    </p:spTree>
    <p:extLst>
      <p:ext uri="{BB962C8B-B14F-4D97-AF65-F5344CB8AC3E}">
        <p14:creationId xmlns:p14="http://schemas.microsoft.com/office/powerpoint/2010/main" val="349981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04"/>
    </mc:Choice>
    <mc:Fallback xmlns="">
      <p:transition spd="slow" advTm="3610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128486" cy="873186"/>
          </a:xfrm>
        </p:spPr>
        <p:txBody>
          <a:bodyPr/>
          <a:lstStyle/>
          <a:p>
            <a:r>
              <a:rPr lang="en-US" sz="4500" dirty="0"/>
              <a:t>Amazon SageMaker is Modular</a:t>
            </a:r>
            <a:br>
              <a:rPr lang="en-US" sz="4500" dirty="0"/>
            </a:br>
            <a:endParaRPr lang="en-US" sz="4500" dirty="0"/>
          </a:p>
        </p:txBody>
      </p:sp>
      <p:sp>
        <p:nvSpPr>
          <p:cNvPr id="5" name="TextBox 4"/>
          <p:cNvSpPr txBox="1"/>
          <p:nvPr/>
        </p:nvSpPr>
        <p:spPr>
          <a:xfrm>
            <a:off x="545311" y="1645967"/>
            <a:ext cx="13407765" cy="541071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mazon Ember"/>
                <a:cs typeface="Amazon Ember"/>
              </a:rPr>
              <a:t>Examples of adapting SageMaker to your workflow:</a:t>
            </a:r>
          </a:p>
          <a:p>
            <a:endParaRPr lang="en-US" dirty="0">
              <a:latin typeface="Amazon Ember"/>
              <a:cs typeface="Amazon Ember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5E8D"/>
                </a:solidFill>
                <a:latin typeface="Amazon Ember"/>
                <a:cs typeface="Amazon Ember"/>
              </a:rPr>
              <a:t>UX</a:t>
            </a:r>
            <a:r>
              <a:rPr lang="en-US" dirty="0">
                <a:latin typeface="Amazon Ember"/>
                <a:cs typeface="Amazon Ember"/>
              </a:rPr>
              <a:t>:  Using a SageMaker notebook is convenient, but not necessary.  </a:t>
            </a:r>
            <a:r>
              <a:rPr lang="en-US" dirty="0">
                <a:latin typeface="Amazon Ember"/>
                <a:cs typeface="Amazon Ember"/>
              </a:rPr>
              <a:t>Perhaps you prefer RStudio running on EC2 instead; that’s fine!  </a:t>
            </a:r>
            <a:r>
              <a:rPr lang="en-US" dirty="0">
                <a:latin typeface="Amazon Ember"/>
                <a:cs typeface="Amazon Ember"/>
              </a:rPr>
              <a:t>Or scripts, or CLI . . . .</a:t>
            </a:r>
          </a:p>
          <a:p>
            <a:endParaRPr lang="en-US" dirty="0">
              <a:latin typeface="Amazon Ember"/>
              <a:cs typeface="Amazon Ember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5E8D"/>
                </a:solidFill>
                <a:latin typeface="Amazon Ember"/>
                <a:cs typeface="Amazon Ember"/>
              </a:rPr>
              <a:t>Training</a:t>
            </a:r>
            <a:r>
              <a:rPr lang="en-US" dirty="0">
                <a:latin typeface="Amazon Ember"/>
                <a:cs typeface="Amazon Ember"/>
              </a:rPr>
              <a:t>:  SageMaker automates setting up and launching training clusters, but you can continue using your own training cluster.</a:t>
            </a:r>
          </a:p>
          <a:p>
            <a:endParaRPr lang="en-US" dirty="0">
              <a:latin typeface="Amazon Ember"/>
              <a:cs typeface="Amazon Ember"/>
            </a:endParaRPr>
          </a:p>
          <a:p>
            <a:r>
              <a:rPr lang="en-US" dirty="0">
                <a:latin typeface="Amazon Ember"/>
                <a:cs typeface="Amazon Ember"/>
              </a:rPr>
              <a:t>	You also can take a SageMaker-trained model elsewhere. . . . </a:t>
            </a:r>
          </a:p>
          <a:p>
            <a:endParaRPr lang="en-US" dirty="0">
              <a:latin typeface="Amazon Ember"/>
              <a:cs typeface="Amazon Ember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5E8D"/>
                </a:solidFill>
                <a:latin typeface="Amazon Ember"/>
                <a:cs typeface="Amazon Ember"/>
              </a:rPr>
              <a:t>Hosting</a:t>
            </a:r>
            <a:r>
              <a:rPr lang="en-US" dirty="0">
                <a:latin typeface="Amazon Ember"/>
                <a:cs typeface="Amazon Ember"/>
              </a:rPr>
              <a:t>:  if you’re using your own training cluster, you can bring your model trained there into SageMaker hosting.</a:t>
            </a:r>
            <a:endParaRPr lang="en-US" dirty="0">
              <a:latin typeface="Amazon Ember"/>
              <a:cs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4023549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/>
          <p:cNvSpPr txBox="1">
            <a:spLocks/>
          </p:cNvSpPr>
          <p:nvPr/>
        </p:nvSpPr>
        <p:spPr>
          <a:xfrm>
            <a:off x="4083387" y="5377856"/>
            <a:ext cx="3116275" cy="2055877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sz="2600" dirty="0">
                <a:solidFill>
                  <a:schemeClr val="tx1"/>
                </a:solidFill>
              </a:rPr>
              <a:t>… or Apache Spark through EMR and the SageMaker Spark SDK...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53649" y="166488"/>
            <a:ext cx="13518490" cy="751728"/>
          </a:xfrm>
          <a:prstGeom prst="rect">
            <a:avLst/>
          </a:prstGeom>
        </p:spPr>
        <p:txBody>
          <a:bodyPr lIns="146304" tIns="73152" rIns="146304" bIns="73152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4000" b="1" dirty="0">
                <a:solidFill>
                  <a:schemeClr val="tx1"/>
                </a:solidFill>
              </a:rPr>
              <a:t>UX Choices</a:t>
            </a:r>
            <a:endParaRPr lang="en-US" sz="4000" b="1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605" y="2876798"/>
            <a:ext cx="1953842" cy="1040357"/>
          </a:xfrm>
          <a:prstGeom prst="rect">
            <a:avLst/>
          </a:prstGeom>
        </p:spPr>
      </p:pic>
      <p:pic>
        <p:nvPicPr>
          <p:cNvPr id="13" name="Picture Placeholder 11">
            <a:extLst>
              <a:ext uri="{FF2B5EF4-FFF2-40B4-BE49-F238E27FC236}">
                <a16:creationId xmlns="" xmlns:a16="http://schemas.microsoft.com/office/drawing/2014/main" id="{92609D3D-7A1B-6942-AD7C-75128E959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07368" y="1999762"/>
            <a:ext cx="2794406" cy="2794406"/>
          </a:xfrm>
          <a:prstGeom prst="rect">
            <a:avLst/>
          </a:prstGeom>
        </p:spPr>
      </p:pic>
      <p:sp>
        <p:nvSpPr>
          <p:cNvPr id="16" name="Content Placeholder 3">
            <a:extLst>
              <a:ext uri="{FF2B5EF4-FFF2-40B4-BE49-F238E27FC236}">
                <a16:creationId xmlns="" xmlns:a16="http://schemas.microsoft.com/office/drawing/2014/main" id="{858E39E2-0231-8B42-A0AE-2351E4EBF8C4}"/>
              </a:ext>
            </a:extLst>
          </p:cNvPr>
          <p:cNvSpPr txBox="1">
            <a:spLocks/>
          </p:cNvSpPr>
          <p:nvPr/>
        </p:nvSpPr>
        <p:spPr>
          <a:xfrm>
            <a:off x="651864" y="5377857"/>
            <a:ext cx="3116275" cy="1310810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sz="2600" dirty="0">
                <a:solidFill>
                  <a:schemeClr val="tx1"/>
                </a:solidFill>
              </a:rPr>
              <a:t>Use SageMaker‘s hosted Notebook Instances...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17" name="Content Placeholder 3">
            <a:extLst>
              <a:ext uri="{FF2B5EF4-FFF2-40B4-BE49-F238E27FC236}">
                <a16:creationId xmlns="" xmlns:a16="http://schemas.microsoft.com/office/drawing/2014/main" id="{8FD2E8AF-6B82-4D44-97C2-B3A97E677593}"/>
              </a:ext>
            </a:extLst>
          </p:cNvPr>
          <p:cNvSpPr txBox="1">
            <a:spLocks/>
          </p:cNvSpPr>
          <p:nvPr/>
        </p:nvSpPr>
        <p:spPr>
          <a:xfrm>
            <a:off x="7514912" y="5377857"/>
            <a:ext cx="3116275" cy="1683343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sz="2600" dirty="0">
                <a:solidFill>
                  <a:schemeClr val="tx1"/>
                </a:solidFill>
              </a:rPr>
              <a:t>... or SageMaker‘s Console for a point and click experience...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18" name="Content Placeholder 3">
            <a:extLst>
              <a:ext uri="{FF2B5EF4-FFF2-40B4-BE49-F238E27FC236}">
                <a16:creationId xmlns="" xmlns:a16="http://schemas.microsoft.com/office/drawing/2014/main" id="{A71B011E-4FA0-6142-8260-29888E2EAD26}"/>
              </a:ext>
            </a:extLst>
          </p:cNvPr>
          <p:cNvSpPr txBox="1">
            <a:spLocks/>
          </p:cNvSpPr>
          <p:nvPr/>
        </p:nvSpPr>
        <p:spPr>
          <a:xfrm>
            <a:off x="10946435" y="5377857"/>
            <a:ext cx="3116275" cy="1344677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sz="2600" dirty="0">
                <a:solidFill>
                  <a:schemeClr val="tx1"/>
                </a:solidFill>
              </a:rPr>
              <a:t>... or your own device (EC2, laptop, etc.)</a:t>
            </a:r>
            <a:endParaRPr lang="en-US" sz="2600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7077B6AD-2030-D045-948B-1E5915533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981" y="968517"/>
            <a:ext cx="2790819" cy="39142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F91031E0-7CD8-3B4F-A49A-D74E23793C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651" y="2057965"/>
            <a:ext cx="2982416" cy="298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89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775"/>
    </mc:Choice>
    <mc:Fallback xmlns="">
      <p:transition spd="slow" advTm="4977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0"/>
          <p:cNvSpPr txBox="1">
            <a:spLocks/>
          </p:cNvSpPr>
          <p:nvPr/>
        </p:nvSpPr>
        <p:spPr>
          <a:xfrm>
            <a:off x="789288" y="5778158"/>
            <a:ext cx="3116275" cy="478813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dirty="0">
                <a:solidFill>
                  <a:srgbClr val="000000"/>
                </a:solidFill>
              </a:rPr>
              <a:t>Zero setup</a:t>
            </a:r>
          </a:p>
        </p:txBody>
      </p:sp>
      <p:pic>
        <p:nvPicPr>
          <p:cNvPr id="7" name="Picture Placeholder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2536" y="2637133"/>
            <a:ext cx="2794406" cy="2794406"/>
          </a:xfrm>
          <a:prstGeom prst="rect">
            <a:avLst/>
          </a:prstGeom>
        </p:spPr>
      </p:pic>
      <p:sp>
        <p:nvSpPr>
          <p:cNvPr id="9" name="Title 18"/>
          <p:cNvSpPr txBox="1">
            <a:spLocks/>
          </p:cNvSpPr>
          <p:nvPr/>
        </p:nvSpPr>
        <p:spPr>
          <a:xfrm>
            <a:off x="299651" y="234221"/>
            <a:ext cx="13518490" cy="751728"/>
          </a:xfrm>
          <a:prstGeom prst="rect">
            <a:avLst/>
          </a:prstGeom>
        </p:spPr>
        <p:txBody>
          <a:bodyPr lIns="146304" tIns="73152" rIns="146304" bIns="73152"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700" b="1" dirty="0">
                <a:solidFill>
                  <a:srgbClr val="000000"/>
                </a:solidFill>
              </a:rPr>
              <a:t>Training</a:t>
            </a:r>
            <a:r>
              <a:rPr lang="en-US" sz="3700" dirty="0">
                <a:solidFill>
                  <a:srgbClr val="000000"/>
                </a:solidFill>
              </a:rPr>
              <a:t>: Automated Hardware/Cluster Management</a:t>
            </a:r>
            <a:endParaRPr lang="en-US" sz="3700" dirty="0">
              <a:solidFill>
                <a:srgbClr val="000000"/>
              </a:solidFill>
            </a:endParaRPr>
          </a:p>
        </p:txBody>
      </p:sp>
      <p:sp>
        <p:nvSpPr>
          <p:cNvPr id="24" name="Content Placeholder 3">
            <a:extLst>
              <a:ext uri="{FF2B5EF4-FFF2-40B4-BE49-F238E27FC236}">
                <a16:creationId xmlns="" xmlns:a16="http://schemas.microsoft.com/office/drawing/2014/main" id="{3069FA15-99CA-5740-8192-2DBE40BE9479}"/>
              </a:ext>
            </a:extLst>
          </p:cNvPr>
          <p:cNvSpPr txBox="1">
            <a:spLocks/>
          </p:cNvSpPr>
          <p:nvPr/>
        </p:nvSpPr>
        <p:spPr>
          <a:xfrm>
            <a:off x="3996004" y="5778159"/>
            <a:ext cx="3114110" cy="1706376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dirty="0">
                <a:solidFill>
                  <a:srgbClr val="000000"/>
                </a:solidFill>
              </a:rPr>
              <a:t>Support for streaming </a:t>
            </a:r>
            <a:r>
              <a:rPr lang="en-US" sz="2600" dirty="0">
                <a:solidFill>
                  <a:srgbClr val="000000"/>
                </a:solidFill>
              </a:rPr>
              <a:t>datasets + distributed compute</a:t>
            </a:r>
          </a:p>
        </p:txBody>
      </p:sp>
      <p:pic>
        <p:nvPicPr>
          <p:cNvPr id="25" name="Picture Placeholder 2">
            <a:extLst>
              <a:ext uri="{FF2B5EF4-FFF2-40B4-BE49-F238E27FC236}">
                <a16:creationId xmlns="" xmlns:a16="http://schemas.microsoft.com/office/drawing/2014/main" id="{5687A206-D767-B442-8993-B2BE1DC3A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395" y="2637133"/>
            <a:ext cx="2794406" cy="2794406"/>
          </a:xfrm>
          <a:prstGeom prst="rect">
            <a:avLst/>
          </a:prstGeom>
        </p:spPr>
      </p:pic>
      <p:sp>
        <p:nvSpPr>
          <p:cNvPr id="26" name="Content Placeholder 5">
            <a:extLst>
              <a:ext uri="{FF2B5EF4-FFF2-40B4-BE49-F238E27FC236}">
                <a16:creationId xmlns="" xmlns:a16="http://schemas.microsoft.com/office/drawing/2014/main" id="{EE017357-4B82-C54A-B4E6-B2EAEAE9F551}"/>
              </a:ext>
            </a:extLst>
          </p:cNvPr>
          <p:cNvSpPr txBox="1">
            <a:spLocks/>
          </p:cNvSpPr>
          <p:nvPr/>
        </p:nvSpPr>
        <p:spPr>
          <a:xfrm>
            <a:off x="7237528" y="5771827"/>
            <a:ext cx="3116275" cy="1729640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s-IS" sz="2600" dirty="0">
                <a:solidFill>
                  <a:srgbClr val="000000"/>
                </a:solidFill>
              </a:rPr>
              <a:t>Docker / </a:t>
            </a:r>
            <a:r>
              <a:rPr lang="is-IS" sz="2600" dirty="0" smtClean="0">
                <a:solidFill>
                  <a:srgbClr val="000000"/>
                </a:solidFill>
              </a:rPr>
              <a:t>ECR under the hood (but you don’t need to touch it)</a:t>
            </a:r>
            <a:endParaRPr lang="en-US" sz="2600" dirty="0">
              <a:solidFill>
                <a:srgbClr val="000000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DDA4963B-94C7-AB4E-9CDC-8A5CF044A4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6765" y="2992735"/>
            <a:ext cx="2670819" cy="19928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87A28DE6-0C8B-B14B-914B-C801941723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3396" y="2498284"/>
            <a:ext cx="2780942" cy="2780942"/>
          </a:xfrm>
          <a:prstGeom prst="rect">
            <a:avLst/>
          </a:prstGeom>
        </p:spPr>
      </p:pic>
      <p:sp>
        <p:nvSpPr>
          <p:cNvPr id="28" name="Content Placeholder 5">
            <a:extLst>
              <a:ext uri="{FF2B5EF4-FFF2-40B4-BE49-F238E27FC236}">
                <a16:creationId xmlns="" xmlns:a16="http://schemas.microsoft.com/office/drawing/2014/main" id="{B340A21C-DE99-D14E-97D2-079215BC4DE3}"/>
              </a:ext>
            </a:extLst>
          </p:cNvPr>
          <p:cNvSpPr txBox="1">
            <a:spLocks/>
          </p:cNvSpPr>
          <p:nvPr/>
        </p:nvSpPr>
        <p:spPr>
          <a:xfrm>
            <a:off x="10372178" y="5771831"/>
            <a:ext cx="3588882" cy="1678840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s-IS" sz="2600" dirty="0">
                <a:solidFill>
                  <a:srgbClr val="000000"/>
                </a:solidFill>
              </a:rPr>
              <a:t>Deploy trained models </a:t>
            </a:r>
            <a:r>
              <a:rPr lang="is-IS" sz="2600" dirty="0">
                <a:solidFill>
                  <a:srgbClr val="000000"/>
                </a:solidFill>
              </a:rPr>
              <a:t>locally, to </a:t>
            </a:r>
            <a:r>
              <a:rPr lang="is-IS" sz="2600" dirty="0">
                <a:solidFill>
                  <a:srgbClr val="000000"/>
                </a:solidFill>
              </a:rPr>
              <a:t>SageMaker, </a:t>
            </a:r>
            <a:r>
              <a:rPr lang="is-IS" sz="2600" dirty="0">
                <a:solidFill>
                  <a:srgbClr val="000000"/>
                </a:solidFill>
              </a:rPr>
              <a:t>or to edge devices such as DeepLens</a:t>
            </a:r>
            <a:endParaRPr lang="en-US" sz="260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BE9052E-37AA-4744-8307-77CC925410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96078" y="1173857"/>
            <a:ext cx="2334768" cy="105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696"/>
    </mc:Choice>
    <mc:Fallback xmlns="">
      <p:transition spd="slow" advTm="5369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306" y="178052"/>
            <a:ext cx="13128486" cy="873186"/>
          </a:xfrm>
        </p:spPr>
        <p:txBody>
          <a:bodyPr/>
          <a:lstStyle/>
          <a:p>
            <a:r>
              <a:rPr lang="en-US" sz="4000" dirty="0" smtClean="0">
                <a:solidFill>
                  <a:srgbClr val="191919"/>
                </a:solidFill>
              </a:rPr>
              <a:t>Training</a:t>
            </a:r>
            <a:r>
              <a:rPr lang="en-US" sz="4000" b="0" dirty="0" smtClean="0">
                <a:solidFill>
                  <a:srgbClr val="191919"/>
                </a:solidFill>
              </a:rPr>
              <a:t>:  Built</a:t>
            </a:r>
            <a:r>
              <a:rPr lang="en-US" sz="4000" b="0" dirty="0">
                <a:solidFill>
                  <a:srgbClr val="191919"/>
                </a:solidFill>
              </a:rPr>
              <a:t>-in </a:t>
            </a:r>
            <a:r>
              <a:rPr lang="en-US" sz="4000" b="0" dirty="0" smtClean="0">
                <a:solidFill>
                  <a:srgbClr val="191919"/>
                </a:solidFill>
              </a:rPr>
              <a:t>Algorithms for Web Scale</a:t>
            </a:r>
            <a:endParaRPr lang="en-US" sz="4000" b="0" dirty="0">
              <a:solidFill>
                <a:srgbClr val="191919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1918" y="1094151"/>
            <a:ext cx="4537342" cy="4333494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r>
              <a:rPr lang="en-US" sz="3500" dirty="0">
                <a:latin typeface="Amazon Ember"/>
                <a:cs typeface="Amazon Ember"/>
              </a:rPr>
              <a:t>“General Purpose”:  </a:t>
            </a:r>
          </a:p>
          <a:p>
            <a:endParaRPr lang="en-US" sz="1600" dirty="0">
              <a:latin typeface="Amazon Ember Light"/>
              <a:cs typeface="Amazon Ember Light"/>
            </a:endParaRPr>
          </a:p>
          <a:p>
            <a:pPr marL="457200" indent="-457200">
              <a:buFont typeface="Arial"/>
              <a:buChar char="•"/>
            </a:pPr>
            <a:r>
              <a:rPr lang="en-US" dirty="0">
                <a:latin typeface="Amazon Ember Light"/>
                <a:cs typeface="Amazon Ember Light"/>
              </a:rPr>
              <a:t>Factorization Machines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Amazon Ember Light"/>
                <a:cs typeface="Amazon Ember Light"/>
              </a:rPr>
              <a:t>K-Means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Amazon Ember Light"/>
                <a:cs typeface="Amazon Ember Light"/>
              </a:rPr>
              <a:t>K-NN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Amazon Ember Light"/>
                <a:cs typeface="Amazon Ember Light"/>
              </a:rPr>
              <a:t>Linear Learner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5E8D"/>
                </a:solidFill>
                <a:latin typeface="Amazon Ember Light"/>
                <a:cs typeface="Amazon Ember Light"/>
              </a:rPr>
              <a:t>Object2Vec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Amazon Ember Light"/>
                <a:cs typeface="Amazon Ember Light"/>
              </a:rPr>
              <a:t>PCA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Amazon Ember Light"/>
                <a:cs typeface="Amazon Ember Light"/>
              </a:rPr>
              <a:t>XGBoost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14054" y="1094151"/>
            <a:ext cx="4103850" cy="3594830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r>
              <a:rPr lang="en-US" sz="3500" dirty="0">
                <a:latin typeface="Amazon Ember"/>
                <a:cs typeface="Amazon Ember"/>
              </a:rPr>
              <a:t>NLP:  </a:t>
            </a:r>
          </a:p>
          <a:p>
            <a:endParaRPr lang="en-US" sz="1600" dirty="0">
              <a:latin typeface="Amazon Ember Light"/>
              <a:cs typeface="Amazon Ember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Amazon Ember Light"/>
                <a:cs typeface="Amazon Ember Light"/>
              </a:rPr>
              <a:t>LDA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>
                <a:solidFill>
                  <a:srgbClr val="005E8D"/>
                </a:solidFill>
                <a:latin typeface="Amazon Ember Light"/>
                <a:cs typeface="Amazon Ember Light"/>
              </a:rPr>
              <a:t>Neural Topic Model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5E8D"/>
                </a:solidFill>
                <a:latin typeface="Amazon Ember Light"/>
                <a:cs typeface="Amazon Ember Light"/>
              </a:rPr>
              <a:t>Seq2Seq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5E8D"/>
                </a:solidFill>
                <a:latin typeface="Amazon Ember Light"/>
                <a:cs typeface="Amazon Ember Light"/>
              </a:rPr>
              <a:t>BlazingText</a:t>
            </a:r>
          </a:p>
          <a:p>
            <a:endParaRPr lang="en-US" sz="4500" dirty="0">
              <a:latin typeface="Amazon Ember Light"/>
              <a:cs typeface="Amazon Ember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04465" y="1094152"/>
            <a:ext cx="5096942" cy="3102387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r>
              <a:rPr lang="en-US" sz="3500" dirty="0">
                <a:latin typeface="Amazon Ember"/>
                <a:cs typeface="Amazon Ember"/>
              </a:rPr>
              <a:t>Computer Vision:</a:t>
            </a:r>
          </a:p>
          <a:p>
            <a:endParaRPr lang="en-US" sz="1600" dirty="0">
              <a:latin typeface="Amazon Ember Light"/>
              <a:cs typeface="Amazon Ember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5E8D"/>
                </a:solidFill>
                <a:latin typeface="Amazon Ember Light"/>
                <a:cs typeface="Amazon Ember Light"/>
              </a:rPr>
              <a:t>Image Classification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5E8D"/>
                </a:solidFill>
                <a:latin typeface="Amazon Ember Light"/>
                <a:cs typeface="Amazon Ember Light"/>
              </a:rPr>
              <a:t>Object Detection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5E8D"/>
                </a:solidFill>
                <a:latin typeface="Amazon Ember Light"/>
                <a:cs typeface="Amazon Ember Light"/>
              </a:rPr>
              <a:t>Semantic Segmentation</a:t>
            </a:r>
          </a:p>
          <a:p>
            <a:endParaRPr lang="en-US" sz="4500" dirty="0">
              <a:latin typeface="Amazon Ember Light"/>
              <a:cs typeface="Amazon Ember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75880" y="6911626"/>
            <a:ext cx="8500531" cy="640176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r>
              <a:rPr lang="en-US" sz="3200" i="1" dirty="0">
                <a:solidFill>
                  <a:srgbClr val="005E8D"/>
                </a:solidFill>
                <a:latin typeface="Amazon Ember Light"/>
                <a:cs typeface="Amazon Ember Light"/>
              </a:rPr>
              <a:t>Algorithms in blue font are neural net-based</a:t>
            </a:r>
            <a:endParaRPr lang="en-US" sz="3200" i="1" dirty="0">
              <a:solidFill>
                <a:srgbClr val="005E8D"/>
              </a:solidFill>
              <a:latin typeface="Amazon Ember Light"/>
              <a:cs typeface="Amazon Ember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15263" y="4057800"/>
            <a:ext cx="4401877" cy="2363725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r>
              <a:rPr lang="en-US" sz="3500" dirty="0">
                <a:latin typeface="Amazon Ember"/>
                <a:cs typeface="Amazon Ember"/>
              </a:rPr>
              <a:t>Application Specific:</a:t>
            </a:r>
          </a:p>
          <a:p>
            <a:endParaRPr lang="en-US" sz="1300" dirty="0">
              <a:latin typeface="Amazon Ember Light"/>
              <a:cs typeface="Amazon Ember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5E8D"/>
                </a:solidFill>
                <a:latin typeface="Amazon Ember Light"/>
                <a:cs typeface="Amazon Ember Light"/>
              </a:rPr>
              <a:t>DeepAR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5E8D"/>
                </a:solidFill>
                <a:latin typeface="Amazon Ember Light"/>
                <a:cs typeface="Amazon Ember Light"/>
              </a:rPr>
              <a:t>IP Insights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Amazon Ember Light"/>
                <a:cs typeface="Amazon Ember Light"/>
              </a:rPr>
              <a:t>Random Cut Forest</a:t>
            </a:r>
          </a:p>
        </p:txBody>
      </p:sp>
    </p:spTree>
    <p:extLst>
      <p:ext uri="{BB962C8B-B14F-4D97-AF65-F5344CB8AC3E}">
        <p14:creationId xmlns:p14="http://schemas.microsoft.com/office/powerpoint/2010/main" val="142583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712"/>
    </mc:Choice>
    <mc:Fallback xmlns="">
      <p:transition spd="slow" advTm="3871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ckTemplate-AWS">
  <a:themeElements>
    <a:clrScheme name="Custom 13">
      <a:dk1>
        <a:srgbClr val="000000"/>
      </a:dk1>
      <a:lt1>
        <a:srgbClr val="FFFFFF"/>
      </a:lt1>
      <a:dk2>
        <a:srgbClr val="232F3E"/>
      </a:dk2>
      <a:lt2>
        <a:srgbClr val="F2F3F3"/>
      </a:lt2>
      <a:accent1>
        <a:srgbClr val="FF9900"/>
      </a:accent1>
      <a:accent2>
        <a:srgbClr val="00A1C9"/>
      </a:accent2>
      <a:accent3>
        <a:srgbClr val="007DBC"/>
      </a:accent3>
      <a:accent4>
        <a:srgbClr val="69AF34"/>
      </a:accent4>
      <a:accent5>
        <a:srgbClr val="1E8900"/>
      </a:accent5>
      <a:accent6>
        <a:srgbClr val="FF5745"/>
      </a:accent6>
      <a:hlink>
        <a:srgbClr val="00E0EA"/>
      </a:hlink>
      <a:folHlink>
        <a:srgbClr val="00A0C8"/>
      </a:folHlink>
    </a:clrScheme>
    <a:fontScheme name="Test">
      <a:majorFont>
        <a:latin typeface="Amazon Ember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900" dirty="0" err="1" smtClean="0">
            <a:solidFill>
              <a:schemeClr val="tx2"/>
            </a:solidFill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AWS_Deck_Template.potx" id="{956C5B2E-0233-4212-9383-50A039694C0C}" vid="{0176EEA5-D87D-4097-B356-86DC884F4541}"/>
    </a:ext>
  </a:extLst>
</a:theme>
</file>

<file path=ppt/theme/theme2.xml><?xml version="1.0" encoding="utf-8"?>
<a:theme xmlns:a="http://schemas.openxmlformats.org/drawingml/2006/main" name="1_DeckTemplate-AWS">
  <a:themeElements>
    <a:clrScheme name="AWS Colors">
      <a:dk1>
        <a:srgbClr val="1D516C"/>
      </a:dk1>
      <a:lt1>
        <a:srgbClr val="FFFFFF"/>
      </a:lt1>
      <a:dk2>
        <a:srgbClr val="1D516C"/>
      </a:dk2>
      <a:lt2>
        <a:srgbClr val="F8F8F8"/>
      </a:lt2>
      <a:accent1>
        <a:srgbClr val="FF9900"/>
      </a:accent1>
      <a:accent2>
        <a:srgbClr val="00A1C9"/>
      </a:accent2>
      <a:accent3>
        <a:srgbClr val="007DBC"/>
      </a:accent3>
      <a:accent4>
        <a:srgbClr val="69AF34"/>
      </a:accent4>
      <a:accent5>
        <a:srgbClr val="EB5F07"/>
      </a:accent5>
      <a:accent6>
        <a:srgbClr val="545B64"/>
      </a:accent6>
      <a:hlink>
        <a:srgbClr val="00E0EA"/>
      </a:hlink>
      <a:folHlink>
        <a:srgbClr val="0069E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AWS_Deck_Template.potx" id="{956C5B2E-0233-4212-9383-50A039694C0C}" vid="{0176EEA5-D87D-4097-B356-86DC884F4541}"/>
    </a:ext>
  </a:extLst>
</a:theme>
</file>

<file path=ppt/theme/theme3.xml><?xml version="1.0" encoding="utf-8"?>
<a:theme xmlns:a="http://schemas.openxmlformats.org/drawingml/2006/main" name="2_DeckTemplate-AWS">
  <a:themeElements>
    <a:clrScheme name="AWS Colors">
      <a:dk1>
        <a:srgbClr val="1D516C"/>
      </a:dk1>
      <a:lt1>
        <a:srgbClr val="FFFFFF"/>
      </a:lt1>
      <a:dk2>
        <a:srgbClr val="1D516C"/>
      </a:dk2>
      <a:lt2>
        <a:srgbClr val="F8F8F8"/>
      </a:lt2>
      <a:accent1>
        <a:srgbClr val="FF9900"/>
      </a:accent1>
      <a:accent2>
        <a:srgbClr val="00A1C9"/>
      </a:accent2>
      <a:accent3>
        <a:srgbClr val="007DBC"/>
      </a:accent3>
      <a:accent4>
        <a:srgbClr val="69AF34"/>
      </a:accent4>
      <a:accent5>
        <a:srgbClr val="EB5F07"/>
      </a:accent5>
      <a:accent6>
        <a:srgbClr val="545B64"/>
      </a:accent6>
      <a:hlink>
        <a:srgbClr val="00E0EA"/>
      </a:hlink>
      <a:folHlink>
        <a:srgbClr val="0069E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AWS_Deck_Template.potx" id="{956C5B2E-0233-4212-9383-50A039694C0C}" vid="{0176EEA5-D87D-4097-B356-86DC884F454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97C89A-FD0C-431E-81F6-90225B937683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DeckTemplate_AWS</Template>
  <TotalTime>9368</TotalTime>
  <Words>646</Words>
  <Application>Microsoft Macintosh PowerPoint</Application>
  <PresentationFormat>Custom</PresentationFormat>
  <Paragraphs>160</Paragraphs>
  <Slides>18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DeckTemplate-AWS</vt:lpstr>
      <vt:lpstr>1_DeckTemplate-AWS</vt:lpstr>
      <vt:lpstr>2_DeckTemplate-AWS</vt:lpstr>
      <vt:lpstr>PowerPoint Presentation</vt:lpstr>
      <vt:lpstr>Agenda </vt:lpstr>
      <vt:lpstr>Amazon SageMaker overview</vt:lpstr>
      <vt:lpstr> </vt:lpstr>
      <vt:lpstr>PowerPoint Presentation</vt:lpstr>
      <vt:lpstr>Amazon SageMaker is Modular </vt:lpstr>
      <vt:lpstr>PowerPoint Presentation</vt:lpstr>
      <vt:lpstr>PowerPoint Presentation</vt:lpstr>
      <vt:lpstr>Training:  Built-in Algorithms for Web Scale</vt:lpstr>
      <vt:lpstr>PowerPoint Presentation</vt:lpstr>
      <vt:lpstr>PowerPoint Presentation</vt:lpstr>
      <vt:lpstr>PowerPoint Presentation</vt:lpstr>
      <vt:lpstr>PowerPoint Presentation</vt:lpstr>
      <vt:lpstr>Q&amp;A</vt:lpstr>
      <vt:lpstr>Getting Started on the Workshop</vt:lpstr>
      <vt:lpstr>Setup for the Workshop</vt:lpstr>
      <vt:lpstr>Lab Module Details</vt:lpstr>
      <vt:lpstr>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Rabowsky Brent</cp:lastModifiedBy>
  <cp:revision>156</cp:revision>
  <dcterms:created xsi:type="dcterms:W3CDTF">2016-06-17T18:22:10Z</dcterms:created>
  <dcterms:modified xsi:type="dcterms:W3CDTF">2019-03-22T23:24:06Z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